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0.45454545454545447</c:v>
                </c:pt>
                <c:pt idx="1">
                  <c:v>0.54040404040404044</c:v>
                </c:pt>
                <c:pt idx="2">
                  <c:v>0</c:v>
                </c:pt>
                <c:pt idx="3">
                  <c:v>5.0505050505050509E-3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Sheet1!$E$2:$E$4</c:f>
              <c:numCache>
                <c:formatCode>0.0;;</c:formatCode>
                <c:ptCount val="3"/>
                <c:pt idx="0">
                  <c:v>0</c:v>
                </c:pt>
                <c:pt idx="1">
                  <c:v>0</c:v>
                </c:pt>
                <c:pt idx="2">
                  <c:v>5.4869648926061911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Sheet1!$F$2:$F$4</c:f>
              <c:numCache>
                <c:formatCode>0.0;;</c:formatCode>
                <c:ptCount val="3"/>
                <c:pt idx="0">
                  <c:v>5.6160194023657306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4.3839805976342694</c:v>
                </c:pt>
                <c:pt idx="1">
                  <c:v>0</c:v>
                </c:pt>
                <c:pt idx="2">
                  <c:v>4.5130351073938089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Sheet1!$G$2:$G$4</c:f>
              <c:numCache>
                <c:formatCode>0.0;;</c:formatCode>
                <c:ptCount val="3"/>
                <c:pt idx="0">
                  <c:v>8.1455627505101358</c:v>
                </c:pt>
                <c:pt idx="1">
                  <c:v>0</c:v>
                </c:pt>
                <c:pt idx="2">
                  <c:v>8.1282643703323227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1.8544372494898642</c:v>
                </c:pt>
                <c:pt idx="1">
                  <c:v>0</c:v>
                </c:pt>
                <c:pt idx="2">
                  <c:v>1.8717356296676773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Sheet1!$G$2:$G$4</c:f>
              <c:numCache>
                <c:formatCode>0.0;;</c:formatCode>
                <c:ptCount val="3"/>
                <c:pt idx="0">
                  <c:v>9.1609448898695813</c:v>
                </c:pt>
                <c:pt idx="1">
                  <c:v>0</c:v>
                </c:pt>
                <c:pt idx="2">
                  <c:v>9.1463219592014724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0.83905511013041867</c:v>
                </c:pt>
                <c:pt idx="1">
                  <c:v>0</c:v>
                </c:pt>
                <c:pt idx="2">
                  <c:v>0.8536780407985276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Sheet1!$E$2:$E$4</c:f>
              <c:numCache>
                <c:formatCode>0.0;;</c:formatCode>
                <c:ptCount val="3"/>
                <c:pt idx="0">
                  <c:v>3.0859038673263131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Sheet1!$F$2:$F$4</c:f>
              <c:numCache>
                <c:formatCode>0.0;;</c:formatCode>
                <c:ptCount val="3"/>
                <c:pt idx="0">
                  <c:v>0</c:v>
                </c:pt>
                <c:pt idx="1">
                  <c:v>0</c:v>
                </c:pt>
                <c:pt idx="2">
                  <c:v>3.0076370221625521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6.9140961326736869</c:v>
                </c:pt>
                <c:pt idx="1">
                  <c:v>0</c:v>
                </c:pt>
                <c:pt idx="2">
                  <c:v>6.9923629778374483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Norfolk and Norwich Orthpaedic Centre (-)</c:v>
                </c:pt>
                <c:pt idx="2">
                  <c:v>Norfolk &amp; Norwich University Hospital (116)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Norfolk and Norwich Orthpaedic Centre (-)</c:v>
                </c:pt>
                <c:pt idx="2">
                  <c:v>Norfolk &amp; Norwich University Hospital (116)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Norfolk and Norwich Orthpaedic Centre (-)</c:v>
                </c:pt>
                <c:pt idx="2">
                  <c:v>Norfolk &amp; Norwich University Hospital (116)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Norfolk and Norwich Orthpaedic Centre (-)</c:v>
                </c:pt>
                <c:pt idx="2">
                  <c:v>Norfolk &amp; Norwich University Hospital (116)</c:v>
                </c:pt>
              </c:strCache>
            </c:strRef>
          </c:cat>
          <c:val>
            <c:numRef>
              <c:f>Sheet1!$G$2:$G$4</c:f>
              <c:numCache>
                <c:formatCode>0.0;;</c:formatCode>
                <c:ptCount val="3"/>
                <c:pt idx="0">
                  <c:v>6.3961753180354046</c:v>
                </c:pt>
                <c:pt idx="1">
                  <c:v>0</c:v>
                </c:pt>
                <c:pt idx="2">
                  <c:v>6.4268004100345921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Norfolk and Norwich Orthpaedic Centre (-)</c:v>
                </c:pt>
                <c:pt idx="2">
                  <c:v>Norfolk &amp; Norwich University Hospital (116)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Norfolk and Norwich Orthpaedic Centre (-)</c:v>
                </c:pt>
                <c:pt idx="2">
                  <c:v>Norfolk &amp; Norwich University Hospital (116)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(118)</c:v>
                </c:pt>
                <c:pt idx="1">
                  <c:v>Norfolk and Norwich Orthpaedic Centre (-)</c:v>
                </c:pt>
                <c:pt idx="2">
                  <c:v>Norfolk &amp; Norwich University Hospital (116)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3.6038246819645954</c:v>
                </c:pt>
                <c:pt idx="1">
                  <c:v>0</c:v>
                </c:pt>
                <c:pt idx="2">
                  <c:v>3.5731995899654079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Norfolk and Norwich Orthpaedic Centre (-)</c:v>
                </c:pt>
                <c:pt idx="2">
                  <c:v>Norfolk &amp; Norwich University Hospital (553)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Norfolk and Norwich Orthpaedic Centre (-)</c:v>
                </c:pt>
                <c:pt idx="2">
                  <c:v>Norfolk &amp; Norwich University Hospital (553)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Norfolk and Norwich Orthpaedic Centre (-)</c:v>
                </c:pt>
                <c:pt idx="2">
                  <c:v>Norfolk &amp; Norwich University Hospital (553)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Norfolk and Norwich Orthpaedic Centre (-)</c:v>
                </c:pt>
                <c:pt idx="2">
                  <c:v>Norfolk &amp; Norwich University Hospital (553)</c:v>
                </c:pt>
              </c:strCache>
            </c:strRef>
          </c:cat>
          <c:val>
            <c:numRef>
              <c:f>Sheet1!$G$2:$G$4</c:f>
              <c:numCache>
                <c:formatCode>0.0;;</c:formatCode>
                <c:ptCount val="3"/>
                <c:pt idx="0">
                  <c:v>8.9164736740309181</c:v>
                </c:pt>
                <c:pt idx="1">
                  <c:v>0</c:v>
                </c:pt>
                <c:pt idx="2">
                  <c:v>8.8957619468851146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Norfolk and Norwich Orthpaedic Centre (-)</c:v>
                </c:pt>
                <c:pt idx="2">
                  <c:v>Norfolk &amp; Norwich University Hospital (553)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Norfolk and Norwich Orthpaedic Centre (-)</c:v>
                </c:pt>
                <c:pt idx="2">
                  <c:v>Norfolk &amp; Norwich University Hospital (553)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(577)</c:v>
                </c:pt>
                <c:pt idx="1">
                  <c:v>Norfolk and Norwich Orthpaedic Centre (-)</c:v>
                </c:pt>
                <c:pt idx="2">
                  <c:v>Norfolk &amp; Norwich University Hospital (553)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1.0835263259690819</c:v>
                </c:pt>
                <c:pt idx="1">
                  <c:v>0</c:v>
                </c:pt>
                <c:pt idx="2">
                  <c:v>1.1042380531148854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Norfolk and Norwich Orthpaedic Centre (-)</c:v>
                </c:pt>
                <c:pt idx="2">
                  <c:v>Norfolk &amp; Norwich University Hospital (386)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Norfolk and Norwich Orthpaedic Centre (-)</c:v>
                </c:pt>
                <c:pt idx="2">
                  <c:v>Norfolk &amp; Norwich University Hospital (386)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Norfolk and Norwich Orthpaedic Centre (-)</c:v>
                </c:pt>
                <c:pt idx="2">
                  <c:v>Norfolk &amp; Norwich University Hospital (386)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Norfolk and Norwich Orthpaedic Centre (-)</c:v>
                </c:pt>
                <c:pt idx="2">
                  <c:v>Norfolk &amp; Norwich University Hospital (386)</c:v>
                </c:pt>
              </c:strCache>
            </c:strRef>
          </c:cat>
          <c:val>
            <c:numRef>
              <c:f>Sheet1!$G$2:$G$4</c:f>
              <c:numCache>
                <c:formatCode>0.0;;</c:formatCode>
                <c:ptCount val="3"/>
                <c:pt idx="0">
                  <c:v>8.0710857749416007</c:v>
                </c:pt>
                <c:pt idx="1">
                  <c:v>0</c:v>
                </c:pt>
                <c:pt idx="2">
                  <c:v>8.0510758660352018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Norfolk and Norwich Orthpaedic Centre (-)</c:v>
                </c:pt>
                <c:pt idx="2">
                  <c:v>Norfolk &amp; Norwich University Hospital (386)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Norfolk and Norwich Orthpaedic Centre (-)</c:v>
                </c:pt>
                <c:pt idx="2">
                  <c:v>Norfolk &amp; Norwich University Hospital (386)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(406)</c:v>
                </c:pt>
                <c:pt idx="1">
                  <c:v>Norfolk and Norwich Orthpaedic Centre (-)</c:v>
                </c:pt>
                <c:pt idx="2">
                  <c:v>Norfolk &amp; Norwich University Hospital (386)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1.9289142250583993</c:v>
                </c:pt>
                <c:pt idx="1">
                  <c:v>0</c:v>
                </c:pt>
                <c:pt idx="2">
                  <c:v>1.9489241339647982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Norfolk and Norwich Orthpaedic Centre (-)</c:v>
                </c:pt>
                <c:pt idx="2">
                  <c:v>Norfolk &amp; Norwich University Hospital (358)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Norfolk and Norwich Orthpaedic Centre (-)</c:v>
                </c:pt>
                <c:pt idx="2">
                  <c:v>Norfolk &amp; Norwich University Hospital (358)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Norfolk and Norwich Orthpaedic Centre (-)</c:v>
                </c:pt>
                <c:pt idx="2">
                  <c:v>Norfolk &amp; Norwich University Hospital (358)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Norfolk and Norwich Orthpaedic Centre (-)</c:v>
                </c:pt>
                <c:pt idx="2">
                  <c:v>Norfolk &amp; Norwich University Hospital (358)</c:v>
                </c:pt>
              </c:strCache>
            </c:strRef>
          </c:cat>
          <c:val>
            <c:numRef>
              <c:f>Sheet1!$G$2:$G$4</c:f>
              <c:numCache>
                <c:formatCode>0.0;;</c:formatCode>
                <c:ptCount val="3"/>
                <c:pt idx="0">
                  <c:v>8.1832799392661375</c:v>
                </c:pt>
                <c:pt idx="1">
                  <c:v>0</c:v>
                </c:pt>
                <c:pt idx="2">
                  <c:v>8.1430094493399938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Norfolk and Norwich Orthpaedic Centre (-)</c:v>
                </c:pt>
                <c:pt idx="2">
                  <c:v>Norfolk &amp; Norwich University Hospital (358)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Norfolk and Norwich Orthpaedic Centre (-)</c:v>
                </c:pt>
                <c:pt idx="2">
                  <c:v>Norfolk &amp; Norwich University Hospital (358)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(376)</c:v>
                </c:pt>
                <c:pt idx="1">
                  <c:v>Norfolk and Norwich Orthpaedic Centre (-)</c:v>
                </c:pt>
                <c:pt idx="2">
                  <c:v>Norfolk &amp; Norwich University Hospital (358)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1.8167200607338625</c:v>
                </c:pt>
                <c:pt idx="1">
                  <c:v>0</c:v>
                </c:pt>
                <c:pt idx="2">
                  <c:v>1.8569905506600062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Norfolk and Norwich Orthpaedic Centre (-)</c:v>
                </c:pt>
                <c:pt idx="2">
                  <c:v>Norfolk &amp; Norwich University Hospital (146)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Norfolk and Norwich Orthpaedic Centre (-)</c:v>
                </c:pt>
                <c:pt idx="2">
                  <c:v>Norfolk &amp; Norwich University Hospital (146)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Norfolk and Norwich Orthpaedic Centre (-)</c:v>
                </c:pt>
                <c:pt idx="2">
                  <c:v>Norfolk &amp; Norwich University Hospital (146)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Norfolk and Norwich Orthpaedic Centre (-)</c:v>
                </c:pt>
                <c:pt idx="2">
                  <c:v>Norfolk &amp; Norwich University Hospital (146)</c:v>
                </c:pt>
              </c:strCache>
            </c:strRef>
          </c:cat>
          <c:val>
            <c:numRef>
              <c:f>Sheet1!$G$2:$G$4</c:f>
              <c:numCache>
                <c:formatCode>0.0;;</c:formatCode>
                <c:ptCount val="3"/>
                <c:pt idx="0">
                  <c:v>7.5120312058850756</c:v>
                </c:pt>
                <c:pt idx="1">
                  <c:v>0</c:v>
                </c:pt>
                <c:pt idx="2">
                  <c:v>7.4069473094264149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Norfolk and Norwich Orthpaedic Centre (-)</c:v>
                </c:pt>
                <c:pt idx="2">
                  <c:v>Norfolk &amp; Norwich University Hospital (146)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Norfolk and Norwich Orthpaedic Centre (-)</c:v>
                </c:pt>
                <c:pt idx="2">
                  <c:v>Norfolk &amp; Norwich University Hospital (146)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(157)</c:v>
                </c:pt>
                <c:pt idx="1">
                  <c:v>Norfolk and Norwich Orthpaedic Centre (-)</c:v>
                </c:pt>
                <c:pt idx="2">
                  <c:v>Norfolk &amp; Norwich University Hospital (146)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2.4879687941149244</c:v>
                </c:pt>
                <c:pt idx="1">
                  <c:v>0</c:v>
                </c:pt>
                <c:pt idx="2">
                  <c:v>2.5930526905735851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Norfolk and Norwich Orthpaedic Centre (-)</c:v>
                </c:pt>
                <c:pt idx="2">
                  <c:v>Norfolk &amp; Norwich University Hospital (240)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Norfolk and Norwich Orthpaedic Centre (-)</c:v>
                </c:pt>
                <c:pt idx="2">
                  <c:v>Norfolk &amp; Norwich University Hospital (240)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Norfolk and Norwich Orthpaedic Centre (-)</c:v>
                </c:pt>
                <c:pt idx="2">
                  <c:v>Norfolk &amp; Norwich University Hospital (240)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Norfolk and Norwich Orthpaedic Centre (-)</c:v>
                </c:pt>
                <c:pt idx="2">
                  <c:v>Norfolk &amp; Norwich University Hospital (240)</c:v>
                </c:pt>
              </c:strCache>
            </c:strRef>
          </c:cat>
          <c:val>
            <c:numRef>
              <c:f>Sheet1!$G$2:$G$4</c:f>
              <c:numCache>
                <c:formatCode>0.0;;</c:formatCode>
                <c:ptCount val="3"/>
                <c:pt idx="0">
                  <c:v>6.2514438414997819</c:v>
                </c:pt>
                <c:pt idx="1">
                  <c:v>0</c:v>
                </c:pt>
                <c:pt idx="2">
                  <c:v>6.2674039355766942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Norfolk and Norwich Orthpaedic Centre (-)</c:v>
                </c:pt>
                <c:pt idx="2">
                  <c:v>Norfolk &amp; Norwich University Hospital (240)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Norfolk and Norwich Orthpaedic Centre (-)</c:v>
                </c:pt>
                <c:pt idx="2">
                  <c:v>Norfolk &amp; Norwich University Hospital (240)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Norfolk and Norwich Orthpaedic Centre (-)</c:v>
                </c:pt>
                <c:pt idx="2">
                  <c:v>Norfolk &amp; Norwich University Hospital (240)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3.7485561585002181</c:v>
                </c:pt>
                <c:pt idx="1">
                  <c:v>0</c:v>
                </c:pt>
                <c:pt idx="2">
                  <c:v>3.7325960644233058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(534)</c:v>
                </c:pt>
                <c:pt idx="1">
                  <c:v>Norfolk and Norwich Orthpaedic Centre (-)</c:v>
                </c:pt>
                <c:pt idx="2">
                  <c:v>Norfolk &amp; Norwich University Hospital (511)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(534)</c:v>
                </c:pt>
                <c:pt idx="1">
                  <c:v>Norfolk and Norwich Orthpaedic Centre (-)</c:v>
                </c:pt>
                <c:pt idx="2">
                  <c:v>Norfolk &amp; Norwich University Hospital (511)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(534)</c:v>
                </c:pt>
                <c:pt idx="1">
                  <c:v>Norfolk and Norwich Orthpaedic Centre (-)</c:v>
                </c:pt>
                <c:pt idx="2">
                  <c:v>Norfolk &amp; Norwich University Hospital (511)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(534)</c:v>
                </c:pt>
                <c:pt idx="1">
                  <c:v>Norfolk and Norwich Orthpaedic Centre (-)</c:v>
                </c:pt>
                <c:pt idx="2">
                  <c:v>Norfolk &amp; Norwich University Hospital (511)</c:v>
                </c:pt>
              </c:strCache>
            </c:strRef>
          </c:cat>
          <c:val>
            <c:numRef>
              <c:f>Sheet1!$G$2:$G$4</c:f>
              <c:numCache>
                <c:formatCode>0.0;;</c:formatCode>
                <c:ptCount val="3"/>
                <c:pt idx="0">
                  <c:v>9.4128320719880847</c:v>
                </c:pt>
                <c:pt idx="1">
                  <c:v>0</c:v>
                </c:pt>
                <c:pt idx="2">
                  <c:v>9.4163340285048598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(534)</c:v>
                </c:pt>
                <c:pt idx="1">
                  <c:v>Norfolk and Norwich Orthpaedic Centre (-)</c:v>
                </c:pt>
                <c:pt idx="2">
                  <c:v>Norfolk &amp; Norwich University Hospital (511)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(534)</c:v>
                </c:pt>
                <c:pt idx="1">
                  <c:v>Norfolk and Norwich Orthpaedic Centre (-)</c:v>
                </c:pt>
                <c:pt idx="2">
                  <c:v>Norfolk &amp; Norwich University Hospital (511)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(534)</c:v>
                </c:pt>
                <c:pt idx="1">
                  <c:v>Norfolk and Norwich Orthpaedic Centre (-)</c:v>
                </c:pt>
                <c:pt idx="2">
                  <c:v>Norfolk &amp; Norwich University Hospital (511)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0.58716792801191531</c:v>
                </c:pt>
                <c:pt idx="1">
                  <c:v>0</c:v>
                </c:pt>
                <c:pt idx="2">
                  <c:v>0.58366597149514021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(545)</c:v>
                </c:pt>
                <c:pt idx="1">
                  <c:v>Norfolk and Norwich Orthpaedic Centre (-)</c:v>
                </c:pt>
                <c:pt idx="2">
                  <c:v>Norfolk &amp; Norwich University Hospital (521)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(545)</c:v>
                </c:pt>
                <c:pt idx="1">
                  <c:v>Norfolk and Norwich Orthpaedic Centre (-)</c:v>
                </c:pt>
                <c:pt idx="2">
                  <c:v>Norfolk &amp; Norwich University Hospital (521)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(545)</c:v>
                </c:pt>
                <c:pt idx="1">
                  <c:v>Norfolk and Norwich Orthpaedic Centre (-)</c:v>
                </c:pt>
                <c:pt idx="2">
                  <c:v>Norfolk &amp; Norwich University Hospital (521)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(545)</c:v>
                </c:pt>
                <c:pt idx="1">
                  <c:v>Norfolk and Norwich Orthpaedic Centre (-)</c:v>
                </c:pt>
                <c:pt idx="2">
                  <c:v>Norfolk &amp; Norwich University Hospital (521)</c:v>
                </c:pt>
              </c:strCache>
            </c:strRef>
          </c:cat>
          <c:val>
            <c:numRef>
              <c:f>Sheet1!$G$2:$G$4</c:f>
              <c:numCache>
                <c:formatCode>0.0;;</c:formatCode>
                <c:ptCount val="3"/>
                <c:pt idx="0">
                  <c:v>8.7088573350536596</c:v>
                </c:pt>
                <c:pt idx="1">
                  <c:v>0</c:v>
                </c:pt>
                <c:pt idx="2">
                  <c:v>8.6752457235061975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(545)</c:v>
                </c:pt>
                <c:pt idx="1">
                  <c:v>Norfolk and Norwich Orthpaedic Centre (-)</c:v>
                </c:pt>
                <c:pt idx="2">
                  <c:v>Norfolk &amp; Norwich University Hospital (521)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(545)</c:v>
                </c:pt>
                <c:pt idx="1">
                  <c:v>Norfolk and Norwich Orthpaedic Centre (-)</c:v>
                </c:pt>
                <c:pt idx="2">
                  <c:v>Norfolk &amp; Norwich University Hospital (521)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(545)</c:v>
                </c:pt>
                <c:pt idx="1">
                  <c:v>Norfolk and Norwich Orthpaedic Centre (-)</c:v>
                </c:pt>
                <c:pt idx="2">
                  <c:v>Norfolk &amp; Norwich University Hospital (521)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1.2911426649463404</c:v>
                </c:pt>
                <c:pt idx="1">
                  <c:v>0</c:v>
                </c:pt>
                <c:pt idx="2">
                  <c:v>1.3247542764938025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Sheet1!$G$2:$G$4</c:f>
              <c:numCache>
                <c:formatCode>0.0;;</c:formatCode>
                <c:ptCount val="3"/>
                <c:pt idx="0">
                  <c:v>9.0646269356368663</c:v>
                </c:pt>
                <c:pt idx="1">
                  <c:v>0</c:v>
                </c:pt>
                <c:pt idx="2">
                  <c:v>9.0596093222653806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0.93537306436313372</c:v>
                </c:pt>
                <c:pt idx="1">
                  <c:v>0</c:v>
                </c:pt>
                <c:pt idx="2">
                  <c:v>0.94039067773461937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(550)</c:v>
                </c:pt>
              </c:strCache>
            </c:strRef>
          </c:cat>
          <c:val>
            <c:numRef>
              <c:f>Sheet1!$G$2:$G$4</c:f>
              <c:numCache>
                <c:formatCode>0.0;;</c:formatCode>
                <c:ptCount val="3"/>
                <c:pt idx="0">
                  <c:v>8.9568458432970814</c:v>
                </c:pt>
                <c:pt idx="1">
                  <c:v>0</c:v>
                </c:pt>
                <c:pt idx="2">
                  <c:v>8.9390416216635025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1.0431541567029186</c:v>
                </c:pt>
                <c:pt idx="1">
                  <c:v>0</c:v>
                </c:pt>
                <c:pt idx="2">
                  <c:v>1.0609583783364975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(550)</c:v>
                </c:pt>
                <c:pt idx="1">
                  <c:v>Norfolk and Norwich Orthpaedic Centre (-)</c:v>
                </c:pt>
                <c:pt idx="2">
                  <c:v>Norfolk &amp; Norwich University Hospital (526)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(550)</c:v>
                </c:pt>
                <c:pt idx="1">
                  <c:v>Norfolk and Norwich Orthpaedic Centre (-)</c:v>
                </c:pt>
                <c:pt idx="2">
                  <c:v>Norfolk &amp; Norwich University Hospital (526)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(550)</c:v>
                </c:pt>
                <c:pt idx="1">
                  <c:v>Norfolk and Norwich Orthpaedic Centre (-)</c:v>
                </c:pt>
                <c:pt idx="2">
                  <c:v>Norfolk &amp; Norwich University Hospital (526)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(550)</c:v>
                </c:pt>
                <c:pt idx="1">
                  <c:v>Norfolk and Norwich Orthpaedic Centre (-)</c:v>
                </c:pt>
                <c:pt idx="2">
                  <c:v>Norfolk &amp; Norwich University Hospital (526)</c:v>
                </c:pt>
              </c:strCache>
            </c:strRef>
          </c:cat>
          <c:val>
            <c:numRef>
              <c:f>Sheet1!$G$2:$G$4</c:f>
              <c:numCache>
                <c:formatCode>0.0;;</c:formatCode>
                <c:ptCount val="3"/>
                <c:pt idx="0">
                  <c:v>8.6487030027932565</c:v>
                </c:pt>
                <c:pt idx="1">
                  <c:v>0</c:v>
                </c:pt>
                <c:pt idx="2">
                  <c:v>8.6325216624852583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(550)</c:v>
                </c:pt>
                <c:pt idx="1">
                  <c:v>Norfolk and Norwich Orthpaedic Centre (-)</c:v>
                </c:pt>
                <c:pt idx="2">
                  <c:v>Norfolk &amp; Norwich University Hospital (526)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(550)</c:v>
                </c:pt>
                <c:pt idx="1">
                  <c:v>Norfolk and Norwich Orthpaedic Centre (-)</c:v>
                </c:pt>
                <c:pt idx="2">
                  <c:v>Norfolk &amp; Norwich University Hospital (526)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(550)</c:v>
                </c:pt>
                <c:pt idx="1">
                  <c:v>Norfolk and Norwich Orthpaedic Centre (-)</c:v>
                </c:pt>
                <c:pt idx="2">
                  <c:v>Norfolk &amp; Norwich University Hospital (526)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1.3512969972067435</c:v>
                </c:pt>
                <c:pt idx="1">
                  <c:v>0</c:v>
                </c:pt>
                <c:pt idx="2">
                  <c:v>1.3674783375147417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(588)</c:v>
                </c:pt>
                <c:pt idx="1">
                  <c:v>Norfolk and Norwich Orthpaedic Centre (-)</c:v>
                </c:pt>
                <c:pt idx="2">
                  <c:v>Norfolk &amp; Norwich University Hospital (564)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(588)</c:v>
                </c:pt>
                <c:pt idx="1">
                  <c:v>Norfolk and Norwich Orthpaedic Centre (-)</c:v>
                </c:pt>
                <c:pt idx="2">
                  <c:v>Norfolk &amp; Norwich University Hospital (564)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(588)</c:v>
                </c:pt>
                <c:pt idx="1">
                  <c:v>Norfolk and Norwich Orthpaedic Centre (-)</c:v>
                </c:pt>
                <c:pt idx="2">
                  <c:v>Norfolk &amp; Norwich University Hospital (564)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(588)</c:v>
                </c:pt>
                <c:pt idx="1">
                  <c:v>Norfolk and Norwich Orthpaedic Centre (-)</c:v>
                </c:pt>
                <c:pt idx="2">
                  <c:v>Norfolk &amp; Norwich University Hospital (564)</c:v>
                </c:pt>
              </c:strCache>
            </c:strRef>
          </c:cat>
          <c:val>
            <c:numRef>
              <c:f>Sheet1!$G$2:$G$4</c:f>
              <c:numCache>
                <c:formatCode>0.0;;</c:formatCode>
                <c:ptCount val="3"/>
                <c:pt idx="0">
                  <c:v>8.9719475028421289</c:v>
                </c:pt>
                <c:pt idx="1">
                  <c:v>0</c:v>
                </c:pt>
                <c:pt idx="2">
                  <c:v>8.9852320974271933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(588)</c:v>
                </c:pt>
                <c:pt idx="1">
                  <c:v>Norfolk and Norwich Orthpaedic Centre (-)</c:v>
                </c:pt>
                <c:pt idx="2">
                  <c:v>Norfolk &amp; Norwich University Hospital (564)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(588)</c:v>
                </c:pt>
                <c:pt idx="1">
                  <c:v>Norfolk and Norwich Orthpaedic Centre (-)</c:v>
                </c:pt>
                <c:pt idx="2">
                  <c:v>Norfolk &amp; Norwich University Hospital (564)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(588)</c:v>
                </c:pt>
                <c:pt idx="1">
                  <c:v>Norfolk and Norwich Orthpaedic Centre (-)</c:v>
                </c:pt>
                <c:pt idx="2">
                  <c:v>Norfolk &amp; Norwich University Hospital (564)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1.0280524971578711</c:v>
                </c:pt>
                <c:pt idx="1">
                  <c:v>0</c:v>
                </c:pt>
                <c:pt idx="2">
                  <c:v>1.0147679025728067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(569)</c:v>
                </c:pt>
                <c:pt idx="1">
                  <c:v>Norfolk and Norwich Orthpaedic Centre (-)</c:v>
                </c:pt>
                <c:pt idx="2">
                  <c:v>Norfolk &amp; Norwich University Hospital (545)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(569)</c:v>
                </c:pt>
                <c:pt idx="1">
                  <c:v>Norfolk and Norwich Orthpaedic Centre (-)</c:v>
                </c:pt>
                <c:pt idx="2">
                  <c:v>Norfolk &amp; Norwich University Hospital (545)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(569)</c:v>
                </c:pt>
                <c:pt idx="1">
                  <c:v>Norfolk and Norwich Orthpaedic Centre (-)</c:v>
                </c:pt>
                <c:pt idx="2">
                  <c:v>Norfolk &amp; Norwich University Hospital (545)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(569)</c:v>
                </c:pt>
                <c:pt idx="1">
                  <c:v>Norfolk and Norwich Orthpaedic Centre (-)</c:v>
                </c:pt>
                <c:pt idx="2">
                  <c:v>Norfolk &amp; Norwich University Hospital (545)</c:v>
                </c:pt>
              </c:strCache>
            </c:strRef>
          </c:cat>
          <c:val>
            <c:numRef>
              <c:f>Sheet1!$G$2:$G$4</c:f>
              <c:numCache>
                <c:formatCode>0.0;;</c:formatCode>
                <c:ptCount val="3"/>
                <c:pt idx="0">
                  <c:v>8.8957908589625276</c:v>
                </c:pt>
                <c:pt idx="1">
                  <c:v>0</c:v>
                </c:pt>
                <c:pt idx="2">
                  <c:v>8.8920353666343424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(569)</c:v>
                </c:pt>
                <c:pt idx="1">
                  <c:v>Norfolk and Norwich Orthpaedic Centre (-)</c:v>
                </c:pt>
                <c:pt idx="2">
                  <c:v>Norfolk &amp; Norwich University Hospital (545)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(569)</c:v>
                </c:pt>
                <c:pt idx="1">
                  <c:v>Norfolk and Norwich Orthpaedic Centre (-)</c:v>
                </c:pt>
                <c:pt idx="2">
                  <c:v>Norfolk &amp; Norwich University Hospital (545)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(569)</c:v>
                </c:pt>
                <c:pt idx="1">
                  <c:v>Norfolk and Norwich Orthpaedic Centre (-)</c:v>
                </c:pt>
                <c:pt idx="2">
                  <c:v>Norfolk &amp; Norwich University Hospital (545)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1.1042091410374724</c:v>
                </c:pt>
                <c:pt idx="1">
                  <c:v>0</c:v>
                </c:pt>
                <c:pt idx="2">
                  <c:v>1.1079646333656576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(574)</c:v>
                </c:pt>
                <c:pt idx="1">
                  <c:v>Norfolk and Norwich Orthpaedic Centre (-)</c:v>
                </c:pt>
                <c:pt idx="2">
                  <c:v>Norfolk &amp; Norwich University Hospital (550)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(574)</c:v>
                </c:pt>
                <c:pt idx="1">
                  <c:v>Norfolk and Norwich Orthpaedic Centre (-)</c:v>
                </c:pt>
                <c:pt idx="2">
                  <c:v>Norfolk &amp; Norwich University Hospital (550)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(574)</c:v>
                </c:pt>
                <c:pt idx="1">
                  <c:v>Norfolk and Norwich Orthpaedic Centre (-)</c:v>
                </c:pt>
                <c:pt idx="2">
                  <c:v>Norfolk &amp; Norwich University Hospital (550)</c:v>
                </c:pt>
              </c:strCache>
            </c:strRef>
          </c:cat>
          <c:val>
            <c:numRef>
              <c:f>Sheet1!$F$2:$F$4</c:f>
              <c:numCache>
                <c:formatCode>0.0;;</c:formatCode>
                <c:ptCount val="3"/>
                <c:pt idx="0">
                  <c:v>0</c:v>
                </c:pt>
                <c:pt idx="1">
                  <c:v>0</c:v>
                </c:pt>
                <c:pt idx="2">
                  <c:v>7.0072394981057631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(574)</c:v>
                </c:pt>
                <c:pt idx="1">
                  <c:v>Norfolk and Norwich Orthpaedic Centre (-)</c:v>
                </c:pt>
                <c:pt idx="2">
                  <c:v>Norfolk &amp; Norwich University Hospital (550)</c:v>
                </c:pt>
              </c:strCache>
            </c:strRef>
          </c:cat>
          <c:val>
            <c:numRef>
              <c:f>Sheet1!$G$2:$G$4</c:f>
              <c:numCache>
                <c:formatCode>0.0;;</c:formatCode>
                <c:ptCount val="3"/>
                <c:pt idx="0">
                  <c:v>7.0350539498428786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(574)</c:v>
                </c:pt>
                <c:pt idx="1">
                  <c:v>Norfolk and Norwich Orthpaedic Centre (-)</c:v>
                </c:pt>
                <c:pt idx="2">
                  <c:v>Norfolk &amp; Norwich University Hospital (550)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(574)</c:v>
                </c:pt>
                <c:pt idx="1">
                  <c:v>Norfolk and Norwich Orthpaedic Centre (-)</c:v>
                </c:pt>
                <c:pt idx="2">
                  <c:v>Norfolk &amp; Norwich University Hospital (550)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(574)</c:v>
                </c:pt>
                <c:pt idx="1">
                  <c:v>Norfolk and Norwich Orthpaedic Centre (-)</c:v>
                </c:pt>
                <c:pt idx="2">
                  <c:v>Norfolk &amp; Norwich University Hospital (550)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2.9649460501571214</c:v>
                </c:pt>
                <c:pt idx="1">
                  <c:v>0</c:v>
                </c:pt>
                <c:pt idx="2">
                  <c:v>2.9927605018942369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(519)</c:v>
                </c:pt>
              </c:strCache>
            </c:strRef>
          </c:cat>
          <c:val>
            <c:numRef>
              <c:f>Sheet1!$G$2:$G$4</c:f>
              <c:numCache>
                <c:formatCode>0.0;;</c:formatCode>
                <c:ptCount val="3"/>
                <c:pt idx="0">
                  <c:v>7.6511589068956249</c:v>
                </c:pt>
                <c:pt idx="1">
                  <c:v>0</c:v>
                </c:pt>
                <c:pt idx="2">
                  <c:v>7.6476263571070042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2.3488410931043751</c:v>
                </c:pt>
                <c:pt idx="1">
                  <c:v>0</c:v>
                </c:pt>
                <c:pt idx="2">
                  <c:v>2.3523736428929958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Sheet1!$G$2:$G$4</c:f>
              <c:numCache>
                <c:formatCode>0.0;;</c:formatCode>
                <c:ptCount val="3"/>
                <c:pt idx="0">
                  <c:v>7.0418090697014426</c:v>
                </c:pt>
                <c:pt idx="1">
                  <c:v>0</c:v>
                </c:pt>
                <c:pt idx="2">
                  <c:v>7.0160702586883339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2.9581909302985574</c:v>
                </c:pt>
                <c:pt idx="1">
                  <c:v>0</c:v>
                </c:pt>
                <c:pt idx="2">
                  <c:v>2.9839297413116661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6.8354444773168943</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Sheet1!$G$2:$G$4</c:f>
              <c:numCache>
                <c:formatCode>0.0;;</c:formatCode>
                <c:ptCount val="3"/>
                <c:pt idx="0">
                  <c:v>8.807815216691143</c:v>
                </c:pt>
                <c:pt idx="1">
                  <c:v>0</c:v>
                </c:pt>
                <c:pt idx="2">
                  <c:v>8.814509391654946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1.192184783308857</c:v>
                </c:pt>
                <c:pt idx="1">
                  <c:v>0</c:v>
                </c:pt>
                <c:pt idx="2">
                  <c:v>1.185490608345054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Norfolk and Norwich Orthpaedic Centre (-)</c:v>
                </c:pt>
                <c:pt idx="2">
                  <c:v>Norfolk &amp; Norwich University Hospital (450)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Norfolk and Norwich Orthpaedic Centre (-)</c:v>
                </c:pt>
                <c:pt idx="2">
                  <c:v>Norfolk &amp; Norwich University Hospital (450)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Norfolk and Norwich Orthpaedic Centre (-)</c:v>
                </c:pt>
                <c:pt idx="2">
                  <c:v>Norfolk &amp; Norwich University Hospital (450)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Norfolk and Norwich Orthpaedic Centre (-)</c:v>
                </c:pt>
                <c:pt idx="2">
                  <c:v>Norfolk &amp; Norwich University Hospital (450)</c:v>
                </c:pt>
              </c:strCache>
            </c:strRef>
          </c:cat>
          <c:val>
            <c:numRef>
              <c:f>Sheet1!$G$2:$G$4</c:f>
              <c:numCache>
                <c:formatCode>0.0;;</c:formatCode>
                <c:ptCount val="3"/>
                <c:pt idx="0">
                  <c:v>7.5219087912977951</c:v>
                </c:pt>
                <c:pt idx="1">
                  <c:v>0</c:v>
                </c:pt>
                <c:pt idx="2">
                  <c:v>7.50381347845354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Norfolk and Norwich Orthpaedic Centre (-)</c:v>
                </c:pt>
                <c:pt idx="2">
                  <c:v>Norfolk &amp; Norwich University Hospital (450)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Norfolk and Norwich Orthpaedic Centre (-)</c:v>
                </c:pt>
                <c:pt idx="2">
                  <c:v>Norfolk &amp; Norwich University Hospital (450)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Norfolk and Norwich Orthpaedic Centre (-)</c:v>
                </c:pt>
                <c:pt idx="2">
                  <c:v>Norfolk &amp; Norwich University Hospital (450)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2.4780912087022049</c:v>
                </c:pt>
                <c:pt idx="1">
                  <c:v>0</c:v>
                </c:pt>
                <c:pt idx="2">
                  <c:v>2.49618652154646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Sheet1!$G$2:$G$4</c:f>
              <c:numCache>
                <c:formatCode>0.0;;</c:formatCode>
                <c:ptCount val="3"/>
                <c:pt idx="0">
                  <c:v>9.4167016518169628</c:v>
                </c:pt>
                <c:pt idx="1">
                  <c:v>0</c:v>
                </c:pt>
                <c:pt idx="2">
                  <c:v>9.405709201016764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0.58329834818303716</c:v>
                </c:pt>
                <c:pt idx="1">
                  <c:v>0</c:v>
                </c:pt>
                <c:pt idx="2">
                  <c:v>0.594290798983236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Norfolk and Norwich Orthpaedic Centre (-)</c:v>
                </c:pt>
                <c:pt idx="2">
                  <c:v>Norfolk &amp; Norwich University Hospital (464)</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Norfolk and Norwich Orthpaedic Centre (-)</c:v>
                </c:pt>
                <c:pt idx="2">
                  <c:v>Norfolk &amp; Norwich University Hospital (464)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Norfolk and Norwich Orthpaedic Centre (-)</c:v>
                </c:pt>
                <c:pt idx="2">
                  <c:v>Norfolk &amp; Norwich University Hospital (464)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Norfolk and Norwich Orthpaedic Centre (-)</c:v>
                </c:pt>
                <c:pt idx="2">
                  <c:v>Norfolk &amp; Norwich University Hospital (464)</c:v>
                </c:pt>
              </c:strCache>
            </c:strRef>
          </c:cat>
          <c:val>
            <c:numRef>
              <c:f>Sheet1!$G$2:$G$4</c:f>
              <c:numCache>
                <c:formatCode>0.0;;</c:formatCode>
                <c:ptCount val="3"/>
                <c:pt idx="0">
                  <c:v>8.6349531592058675</c:v>
                </c:pt>
                <c:pt idx="1">
                  <c:v>0</c:v>
                </c:pt>
                <c:pt idx="2">
                  <c:v>8.6317215217652752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Norfolk and Norwich Orthpaedic Centre (-)</c:v>
                </c:pt>
                <c:pt idx="2">
                  <c:v>Norfolk &amp; Norwich University Hospital (464)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Norfolk and Norwich Orthpaedic Centre (-)</c:v>
                </c:pt>
                <c:pt idx="2">
                  <c:v>Norfolk &amp; Norwich University Hospital (464)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Norfolk and Norwich Orthpaedic Centre (-)</c:v>
                </c:pt>
                <c:pt idx="2">
                  <c:v>Norfolk &amp; Norwich University Hospital (464)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1.3650468407941325</c:v>
                </c:pt>
                <c:pt idx="1">
                  <c:v>0</c:v>
                </c:pt>
                <c:pt idx="2">
                  <c:v>1.3682784782347248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Norfolk and Norwich Orthpaedic Centre (-)</c:v>
                </c:pt>
                <c:pt idx="2">
                  <c:v>Norfolk &amp; Norwich University Hospital (504)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Norfolk and Norwich Orthpaedic Centre (-)</c:v>
                </c:pt>
                <c:pt idx="2">
                  <c:v>Norfolk &amp; Norwich University Hospital (504)</c:v>
                </c:pt>
              </c:strCache>
            </c:strRef>
          </c:cat>
          <c:val>
            <c:numRef>
              <c:f>Sheet1!$E$2:$E$4</c:f>
              <c:numCache>
                <c:formatCode>0.0;;</c:formatCode>
                <c:ptCount val="3"/>
                <c:pt idx="0">
                  <c:v>0</c:v>
                </c:pt>
                <c:pt idx="1">
                  <c:v>0</c:v>
                </c:pt>
                <c:pt idx="2">
                  <c:v>7.8180411272630961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Norfolk and Norwich Orthpaedic Centre (-)</c:v>
                </c:pt>
                <c:pt idx="2">
                  <c:v>Norfolk &amp; Norwich University Hospital (504)</c:v>
                </c:pt>
              </c:strCache>
            </c:strRef>
          </c:cat>
          <c:val>
            <c:numRef>
              <c:f>Sheet1!$F$2:$F$4</c:f>
              <c:numCache>
                <c:formatCode>0.0;;</c:formatCode>
                <c:ptCount val="3"/>
                <c:pt idx="0">
                  <c:v>7.852481943278427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Norfolk and Norwich Orthpaedic Centre (-)</c:v>
                </c:pt>
                <c:pt idx="2">
                  <c:v>Norfolk &amp; Norwich University Hospital (504)</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Norfolk and Norwich Orthpaedic Centre (-)</c:v>
                </c:pt>
                <c:pt idx="2">
                  <c:v>Norfolk &amp; Norwich University Hospital (504)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Norfolk and Norwich Orthpaedic Centre (-)</c:v>
                </c:pt>
                <c:pt idx="2">
                  <c:v>Norfolk &amp; Norwich University Hospital (504)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(527)</c:v>
                </c:pt>
                <c:pt idx="1">
                  <c:v>Norfolk and Norwich Orthpaedic Centre (-)</c:v>
                </c:pt>
                <c:pt idx="2">
                  <c:v>Norfolk &amp; Norwich University Hospital (504)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2.147518056721573</c:v>
                </c:pt>
                <c:pt idx="1">
                  <c:v>0</c:v>
                </c:pt>
                <c:pt idx="2">
                  <c:v>2.1819588727369039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Sheet1!$D$2:$D$4</c:f>
              <c:numCache>
                <c:formatCode>0.0;;</c:formatCode>
                <c:ptCount val="3"/>
                <c:pt idx="0">
                  <c:v>8.1771375491335654</c:v>
                </c:pt>
                <c:pt idx="1">
                  <c:v>0</c:v>
                </c:pt>
                <c:pt idx="2">
                  <c:v>8.1036740026825935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Sheet1!$D$2:$D$4</c:f>
              <c:numCache>
                <c:formatCode>0.0;;</c:formatCode>
                <c:ptCount val="3"/>
                <c:pt idx="0">
                  <c:v>8.1752889044713726</c:v>
                </c:pt>
                <c:pt idx="1">
                  <c:v>0</c:v>
                </c:pt>
                <c:pt idx="2">
                  <c:v>8.0587558427797994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c:v>
                </c:pt>
                <c:pt idx="1">
                  <c:v>Norfolk and Norwich Orthpaedic Centre (-)</c:v>
                </c:pt>
                <c:pt idx="2">
                  <c:v>Norfolk &amp; Norwich University Hospital (41)</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Norfolk and Norwich Orthpaedic Centre (-)</c:v>
                </c:pt>
                <c:pt idx="2">
                  <c:v>Norfolk &amp; Norwich University Hospital (170)</c:v>
                </c:pt>
              </c:strCache>
            </c:strRef>
          </c:cat>
          <c:val>
            <c:numRef>
              <c:f>Sheet1!$D$2:$D$4</c:f>
              <c:numCache>
                <c:formatCode>0.0;;</c:formatCode>
                <c:ptCount val="3"/>
                <c:pt idx="0">
                  <c:v>8.1634271511742309</c:v>
                </c:pt>
                <c:pt idx="1">
                  <c:v>0</c:v>
                </c:pt>
                <c:pt idx="2">
                  <c:v>8.1370291154564836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Norfolk and Norwich Orthpaedic Centre (-)</c:v>
                </c:pt>
                <c:pt idx="2">
                  <c:v>Norfolk &amp; Norwich University Hospital (170)</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Norfolk and Norwich Orthpaedic Centre (-)</c:v>
                </c:pt>
                <c:pt idx="2">
                  <c:v>Norfolk &amp; Norwich University Hospital (170)</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Norfolk and Norwich Orthpaedic Centre (-)</c:v>
                </c:pt>
                <c:pt idx="2">
                  <c:v>Norfolk &amp; Norwich University Hospital (170)</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Norfolk and Norwich Orthpaedic Centre (-)</c:v>
                </c:pt>
                <c:pt idx="2">
                  <c:v>Norfolk &amp; Norwich University Hospital (170)</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Norfolk and Norwich Orthpaedic Centre (-)</c:v>
                </c:pt>
                <c:pt idx="2">
                  <c:v>Norfolk &amp; Norwich University Hospital (170)</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(183)</c:v>
                </c:pt>
                <c:pt idx="1">
                  <c:v>Norfolk and Norwich Orthpaedic Centre (-)</c:v>
                </c:pt>
                <c:pt idx="2">
                  <c:v>Norfolk &amp; Norwich University Hospital (170)</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Norfolk and Norwich Orthpaedic Centre (-)</c:v>
                </c:pt>
                <c:pt idx="2">
                  <c:v>Norfolk &amp; Norwich University Hospital (141)</c:v>
                </c:pt>
              </c:strCache>
            </c:strRef>
          </c:cat>
          <c:val>
            <c:numRef>
              <c:f>Sheet1!$D$2:$D$4</c:f>
              <c:numCache>
                <c:formatCode>0.0;;</c:formatCode>
                <c:ptCount val="3"/>
                <c:pt idx="0">
                  <c:v>8.1024563156718354</c:v>
                </c:pt>
                <c:pt idx="1">
                  <c:v>0</c:v>
                </c:pt>
                <c:pt idx="2">
                  <c:v>8.0786927859933222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Norfolk and Norwich Orthpaedic Centre (-)</c:v>
                </c:pt>
                <c:pt idx="2">
                  <c:v>Norfolk &amp; Norwich University Hospital (141)</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Norfolk and Norwich Orthpaedic Centre (-)</c:v>
                </c:pt>
                <c:pt idx="2">
                  <c:v>Norfolk &amp; Norwich University Hospital (141)</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Norfolk and Norwich Orthpaedic Centre (-)</c:v>
                </c:pt>
                <c:pt idx="2">
                  <c:v>Norfolk &amp; Norwich University Hospital (141)</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Norfolk and Norwich Orthpaedic Centre (-)</c:v>
                </c:pt>
                <c:pt idx="2">
                  <c:v>Norfolk &amp; Norwich University Hospital (141)</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Norfolk and Norwich Orthpaedic Centre (-)</c:v>
                </c:pt>
                <c:pt idx="2">
                  <c:v>Norfolk &amp; Norwich University Hospital (141)</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(147)</c:v>
                </c:pt>
                <c:pt idx="1">
                  <c:v>Norfolk and Norwich Orthpaedic Centre (-)</c:v>
                </c:pt>
                <c:pt idx="2">
                  <c:v>Norfolk &amp; Norwich University Hospital (141)</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Norfolk and Norwich Orthpaedic Centre (-)</c:v>
                </c:pt>
                <c:pt idx="2">
                  <c:v>Norfolk &amp; Norwich University Hospital (47)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Norfolk and Norwich Orthpaedic Centre (-)</c:v>
                </c:pt>
                <c:pt idx="2">
                  <c:v>Norfolk &amp; Norwich University Hospital (47)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Norfolk and Norwich Orthpaedic Centre (-)</c:v>
                </c:pt>
                <c:pt idx="2">
                  <c:v>Norfolk &amp; Norwich University Hospital (47)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Norfolk and Norwich Orthpaedic Centre (-)</c:v>
                </c:pt>
                <c:pt idx="2">
                  <c:v>Norfolk &amp; Norwich University Hospital (47)</c:v>
                </c:pt>
              </c:strCache>
            </c:strRef>
          </c:cat>
          <c:val>
            <c:numRef>
              <c:f>Sheet1!$G$2:$G$4</c:f>
              <c:numCache>
                <c:formatCode>0.0;;</c:formatCode>
                <c:ptCount val="3"/>
                <c:pt idx="0">
                  <c:v>7.0332065921039257</c:v>
                </c:pt>
                <c:pt idx="1">
                  <c:v>0</c:v>
                </c:pt>
                <c:pt idx="2">
                  <c:v>6.991568691669853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Norfolk and Norwich Orthpaedic Centre (-)</c:v>
                </c:pt>
                <c:pt idx="2">
                  <c:v>Norfolk &amp; Norwich University Hospital (47)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Norfolk and Norwich Orthpaedic Centre (-)</c:v>
                </c:pt>
                <c:pt idx="2">
                  <c:v>Norfolk &amp; Norwich University Hospital (47)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c:v>
                </c:pt>
                <c:pt idx="1">
                  <c:v>Norfolk and Norwich Orthpaedic Centre (-)</c:v>
                </c:pt>
                <c:pt idx="2">
                  <c:v>Norfolk &amp; Norwich University Hospital (47)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2.9667934078960743</c:v>
                </c:pt>
                <c:pt idx="1">
                  <c:v>0</c:v>
                </c:pt>
                <c:pt idx="2">
                  <c:v>3.008431308330147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0.29036958023547221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0.65679865874632437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0.18311055548625355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1.9116481199026989</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0.18311055548625443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0.65679865874632348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0.57756040640132156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6.4300295548871009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Norfolk and Norwich Orthpaedic Centre (-)</c:v>
                </c:pt>
                <c:pt idx="2">
                  <c:v>Norfolk &amp; Norwich University Hospital (50)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Norfolk and Norwich Orthpaedic Centre (-)</c:v>
                </c:pt>
                <c:pt idx="2">
                  <c:v>Norfolk &amp; Norwich University Hospital (50)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Norfolk and Norwich Orthpaedic Centre (-)</c:v>
                </c:pt>
                <c:pt idx="2">
                  <c:v>Norfolk &amp; Norwich University Hospital (50)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Norfolk and Norwich Orthpaedic Centre (-)</c:v>
                </c:pt>
                <c:pt idx="2">
                  <c:v>Norfolk &amp; Norwich University Hospital (50)</c:v>
                </c:pt>
              </c:strCache>
            </c:strRef>
          </c:cat>
          <c:val>
            <c:numRef>
              <c:f>Sheet1!$G$2:$G$4</c:f>
              <c:numCache>
                <c:formatCode>0.0;;</c:formatCode>
                <c:ptCount val="3"/>
                <c:pt idx="0">
                  <c:v>6.8958300761619427</c:v>
                </c:pt>
                <c:pt idx="1">
                  <c:v>0</c:v>
                </c:pt>
                <c:pt idx="2">
                  <c:v>6.8464060210009121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Norfolk and Norwich Orthpaedic Centre (-)</c:v>
                </c:pt>
                <c:pt idx="2">
                  <c:v>Norfolk &amp; Norwich University Hospital (50)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Norfolk and Norwich Orthpaedic Centre (-)</c:v>
                </c:pt>
                <c:pt idx="2">
                  <c:v>Norfolk &amp; Norwich University Hospital (50)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c:v>
                </c:pt>
                <c:pt idx="1">
                  <c:v>Norfolk and Norwich Orthpaedic Centre (-)</c:v>
                </c:pt>
                <c:pt idx="2">
                  <c:v>Norfolk &amp; Norwich University Hospital (50)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3.1041699238380573</c:v>
                </c:pt>
                <c:pt idx="1">
                  <c:v>0</c:v>
                </c:pt>
                <c:pt idx="2">
                  <c:v>3.1535939789990879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Sheet1!$G$2:$G$4</c:f>
              <c:numCache>
                <c:formatCode>0.0;;</c:formatCode>
                <c:ptCount val="3"/>
                <c:pt idx="0">
                  <c:v>6.6467709632765617</c:v>
                </c:pt>
                <c:pt idx="1">
                  <c:v>0</c:v>
                </c:pt>
                <c:pt idx="2">
                  <c:v>6.6225657244201273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(573)</c:v>
                </c:pt>
                <c:pt idx="1">
                  <c:v>Norfolk and Norwich Orthpaedic Centre (-)</c:v>
                </c:pt>
                <c:pt idx="2">
                  <c:v>Norfolk &amp; Norwich University Hospital (549)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3.3532290367234383</c:v>
                </c:pt>
                <c:pt idx="1">
                  <c:v>0</c:v>
                </c:pt>
                <c:pt idx="2">
                  <c:v>3.3774342755798727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Norfolk and Norwich Orthpaedic Centre (-)</c:v>
                </c:pt>
                <c:pt idx="2">
                  <c:v>Norfolk &amp; Norwich University Hospital (393)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Norfolk and Norwich Orthpaedic Centre (-)</c:v>
                </c:pt>
                <c:pt idx="2">
                  <c:v>Norfolk &amp; Norwich University Hospital (393)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Norfolk and Norwich Orthpaedic Centre (-)</c:v>
                </c:pt>
                <c:pt idx="2">
                  <c:v>Norfolk &amp; Norwich University Hospital (393)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Norfolk and Norwich Orthpaedic Centre (-)</c:v>
                </c:pt>
                <c:pt idx="2">
                  <c:v>Norfolk &amp; Norwich University Hospital (393)</c:v>
                </c:pt>
              </c:strCache>
            </c:strRef>
          </c:cat>
          <c:val>
            <c:numRef>
              <c:f>Sheet1!$G$2:$G$4</c:f>
              <c:numCache>
                <c:formatCode>0.0;;</c:formatCode>
                <c:ptCount val="3"/>
                <c:pt idx="0">
                  <c:v>5.3357639664198384</c:v>
                </c:pt>
                <c:pt idx="1">
                  <c:v>0</c:v>
                </c:pt>
                <c:pt idx="2">
                  <c:v>5.3274001965717819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Norfolk and Norwich Orthpaedic Centre (-)</c:v>
                </c:pt>
                <c:pt idx="2">
                  <c:v>Norfolk &amp; Norwich University Hospital (393)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Norfolk and Norwich Orthpaedic Centre (-)</c:v>
                </c:pt>
                <c:pt idx="2">
                  <c:v>Norfolk &amp; Norwich University Hospital (393)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(410)</c:v>
                </c:pt>
                <c:pt idx="1">
                  <c:v>Norfolk and Norwich Orthpaedic Centre (-)</c:v>
                </c:pt>
                <c:pt idx="2">
                  <c:v>Norfolk &amp; Norwich University Hospital (393)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4.6642360335801616</c:v>
                </c:pt>
                <c:pt idx="1">
                  <c:v>0</c:v>
                </c:pt>
                <c:pt idx="2">
                  <c:v>4.6725998034282181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Norfolk and Norwich Orthpaedic Centre (-)</c:v>
                </c:pt>
                <c:pt idx="2">
                  <c:v>Norfolk &amp; Norwich University Hospital (208)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Norfolk and Norwich Orthpaedic Centre (-)</c:v>
                </c:pt>
                <c:pt idx="2">
                  <c:v>Norfolk &amp; Norwich University Hospital (208)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Norfolk and Norwich Orthpaedic Centre (-)</c:v>
                </c:pt>
                <c:pt idx="2">
                  <c:v>Norfolk &amp; Norwich University Hospital (208)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Norfolk and Norwich Orthpaedic Centre (-)</c:v>
                </c:pt>
                <c:pt idx="2">
                  <c:v>Norfolk &amp; Norwich University Hospital (208)</c:v>
                </c:pt>
              </c:strCache>
            </c:strRef>
          </c:cat>
          <c:val>
            <c:numRef>
              <c:f>Sheet1!$G$2:$G$4</c:f>
              <c:numCache>
                <c:formatCode>0.0;;</c:formatCode>
                <c:ptCount val="3"/>
                <c:pt idx="0">
                  <c:v>8.0917156813044233</c:v>
                </c:pt>
                <c:pt idx="1">
                  <c:v>0</c:v>
                </c:pt>
                <c:pt idx="2">
                  <c:v>7.9446613948572997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Norfolk and Norwich Orthpaedic Centre (-)</c:v>
                </c:pt>
                <c:pt idx="2">
                  <c:v>Norfolk &amp; Norwich University Hospital (208)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Norfolk and Norwich Orthpaedic Centre (-)</c:v>
                </c:pt>
                <c:pt idx="2">
                  <c:v>Norfolk &amp; Norwich University Hospital (208)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(229)</c:v>
                </c:pt>
                <c:pt idx="1">
                  <c:v>Norfolk and Norwich Orthpaedic Centre (-)</c:v>
                </c:pt>
                <c:pt idx="2">
                  <c:v>Norfolk &amp; Norwich University Hospital (208)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1.9082843186955767</c:v>
                </c:pt>
                <c:pt idx="1">
                  <c:v>0</c:v>
                </c:pt>
                <c:pt idx="2">
                  <c:v>2.0553386051427003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Sheet1!$G$2:$G$4</c:f>
              <c:numCache>
                <c:formatCode>0.0;;</c:formatCode>
                <c:ptCount val="3"/>
                <c:pt idx="0">
                  <c:v>6.5181515528738192</c:v>
                </c:pt>
                <c:pt idx="1">
                  <c:v>0</c:v>
                </c:pt>
                <c:pt idx="2">
                  <c:v>6.4748207593531353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(586)</c:v>
                </c:pt>
                <c:pt idx="1">
                  <c:v>Norfolk and Norwich Orthpaedic Centre (-)</c:v>
                </c:pt>
                <c:pt idx="2">
                  <c:v>Norfolk &amp; Norwich University Hospital (562)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3.4818484471261808</c:v>
                </c:pt>
                <c:pt idx="1">
                  <c:v>0</c:v>
                </c:pt>
                <c:pt idx="2">
                  <c:v>3.5251792406468647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Sheet1!$E$2:$E$4</c:f>
              <c:numCache>
                <c:formatCode>0.0;;</c:formatCode>
                <c:ptCount val="3"/>
                <c:pt idx="0">
                  <c:v>0</c:v>
                </c:pt>
                <c:pt idx="1">
                  <c:v>0</c:v>
                </c:pt>
                <c:pt idx="2">
                  <c:v>7.5871087335601253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Sheet1!$G$2:$G$4</c:f>
              <c:numCache>
                <c:formatCode>0.0;;</c:formatCode>
                <c:ptCount val="3"/>
                <c:pt idx="0">
                  <c:v>7.6236244544395113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(564)</c:v>
                </c:pt>
                <c:pt idx="1">
                  <c:v>Norfolk and Norwich Orthpaedic Centre (-)</c:v>
                </c:pt>
                <c:pt idx="2">
                  <c:v>Norfolk &amp; Norwich University Hospital (540)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2.3763755455604887</c:v>
                </c:pt>
                <c:pt idx="1">
                  <c:v>0</c:v>
                </c:pt>
                <c:pt idx="2">
                  <c:v>2.4128912664398747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Norfolk and Norwich Orthpaedic Centre (-)</c:v>
                </c:pt>
                <c:pt idx="2">
                  <c:v>Norfolk &amp; Norwich University Hospital (412)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Norfolk and Norwich Orthpaedic Centre (-)</c:v>
                </c:pt>
                <c:pt idx="2">
                  <c:v>Norfolk &amp; Norwich University Hospital (412)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Norfolk and Norwich Orthpaedic Centre (-)</c:v>
                </c:pt>
                <c:pt idx="2">
                  <c:v>Norfolk &amp; Norwich University Hospital (412)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Norfolk and Norwich Orthpaedic Centre (-)</c:v>
                </c:pt>
                <c:pt idx="2">
                  <c:v>Norfolk &amp; Norwich University Hospital (412)</c:v>
                </c:pt>
              </c:strCache>
            </c:strRef>
          </c:cat>
          <c:val>
            <c:numRef>
              <c:f>Sheet1!$G$2:$G$4</c:f>
              <c:numCache>
                <c:formatCode>0.0;;</c:formatCode>
                <c:ptCount val="3"/>
                <c:pt idx="0">
                  <c:v>8.9949502118614735</c:v>
                </c:pt>
                <c:pt idx="1">
                  <c:v>0</c:v>
                </c:pt>
                <c:pt idx="2">
                  <c:v>9.0039383316342612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Norfolk and Norwich Orthpaedic Centre (-)</c:v>
                </c:pt>
                <c:pt idx="2">
                  <c:v>Norfolk &amp; Norwich University Hospital (412)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Norfolk and Norwich Orthpaedic Centre (-)</c:v>
                </c:pt>
                <c:pt idx="2">
                  <c:v>Norfolk &amp; Norwich University Hospital (412)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Norfolk and Norwich Orthpaedic Centre (-)</c:v>
                </c:pt>
                <c:pt idx="2">
                  <c:v>Norfolk &amp; Norwich University Hospital (412)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1.0050497881385265</c:v>
                </c:pt>
                <c:pt idx="1">
                  <c:v>0</c:v>
                </c:pt>
                <c:pt idx="2">
                  <c:v>0.99606166836573884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Norfolk and Norwich Orthpaedic Centre (-)</c:v>
                </c:pt>
                <c:pt idx="2">
                  <c:v>Norfolk &amp; Norwich University Hospital (433)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Norfolk and Norwich Orthpaedic Centre (-)</c:v>
                </c:pt>
                <c:pt idx="2">
                  <c:v>Norfolk &amp; Norwich University Hospital (433)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Norfolk and Norwich Orthpaedic Centre (-)</c:v>
                </c:pt>
                <c:pt idx="2">
                  <c:v>Norfolk &amp; Norwich University Hospital (433)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Norfolk and Norwich Orthpaedic Centre (-)</c:v>
                </c:pt>
                <c:pt idx="2">
                  <c:v>Norfolk &amp; Norwich University Hospital (433)</c:v>
                </c:pt>
              </c:strCache>
            </c:strRef>
          </c:cat>
          <c:val>
            <c:numRef>
              <c:f>Sheet1!$G$2:$G$4</c:f>
              <c:numCache>
                <c:formatCode>0.0;;</c:formatCode>
                <c:ptCount val="3"/>
                <c:pt idx="0">
                  <c:v>4.6835292518526348</c:v>
                </c:pt>
                <c:pt idx="1">
                  <c:v>0</c:v>
                </c:pt>
                <c:pt idx="2">
                  <c:v>4.6650133012252528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Norfolk and Norwich Orthpaedic Centre (-)</c:v>
                </c:pt>
                <c:pt idx="2">
                  <c:v>Norfolk &amp; Norwich University Hospital (433)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Norfolk and Norwich Orthpaedic Centre (-)</c:v>
                </c:pt>
                <c:pt idx="2">
                  <c:v>Norfolk &amp; Norwich University Hospital (433)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Norfolk and Norwich Orthpaedic Centre (-)</c:v>
                </c:pt>
                <c:pt idx="2">
                  <c:v>Norfolk &amp; Norwich University Hospital (433)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5.3164707481473652</c:v>
                </c:pt>
                <c:pt idx="1">
                  <c:v>0</c:v>
                </c:pt>
                <c:pt idx="2">
                  <c:v>5.3349866987747472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(537)</c:v>
                </c:pt>
                <c:pt idx="1">
                  <c:v>Norfolk and Norwich Orthpaedic Centre (-)</c:v>
                </c:pt>
                <c:pt idx="2">
                  <c:v>Norfolk &amp; Norwich University Hospital (513)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(537)</c:v>
                </c:pt>
                <c:pt idx="1">
                  <c:v>Norfolk and Norwich Orthpaedic Centre (-)</c:v>
                </c:pt>
                <c:pt idx="2">
                  <c:v>Norfolk &amp; Norwich University Hospital (513)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(537)</c:v>
                </c:pt>
                <c:pt idx="1">
                  <c:v>Norfolk and Norwich Orthpaedic Centre (-)</c:v>
                </c:pt>
                <c:pt idx="2">
                  <c:v>Norfolk &amp; Norwich University Hospital (513)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(537)</c:v>
                </c:pt>
                <c:pt idx="1">
                  <c:v>Norfolk and Norwich Orthpaedic Centre (-)</c:v>
                </c:pt>
                <c:pt idx="2">
                  <c:v>Norfolk &amp; Norwich University Hospital (513)</c:v>
                </c:pt>
              </c:strCache>
            </c:strRef>
          </c:cat>
          <c:val>
            <c:numRef>
              <c:f>Sheet1!$G$2:$G$4</c:f>
              <c:numCache>
                <c:formatCode>0.0;;</c:formatCode>
                <c:ptCount val="3"/>
                <c:pt idx="0">
                  <c:v>6.5955232428671966</c:v>
                </c:pt>
                <c:pt idx="1">
                  <c:v>0</c:v>
                </c:pt>
                <c:pt idx="2">
                  <c:v>6.5685685108481557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(537)</c:v>
                </c:pt>
                <c:pt idx="1">
                  <c:v>Norfolk and Norwich Orthpaedic Centre (-)</c:v>
                </c:pt>
                <c:pt idx="2">
                  <c:v>Norfolk &amp; Norwich University Hospital (513)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(537)</c:v>
                </c:pt>
                <c:pt idx="1">
                  <c:v>Norfolk and Norwich Orthpaedic Centre (-)</c:v>
                </c:pt>
                <c:pt idx="2">
                  <c:v>Norfolk &amp; Norwich University Hospital (513)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(537)</c:v>
                </c:pt>
                <c:pt idx="1">
                  <c:v>Norfolk and Norwich Orthpaedic Centre (-)</c:v>
                </c:pt>
                <c:pt idx="2">
                  <c:v>Norfolk &amp; Norwich University Hospital (513)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3.4044767571328034</c:v>
                </c:pt>
                <c:pt idx="1">
                  <c:v>0</c:v>
                </c:pt>
                <c:pt idx="2">
                  <c:v>3.4314314891518443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(518)</c:v>
                </c:pt>
              </c:strCache>
            </c:strRef>
          </c:cat>
          <c:val>
            <c:numRef>
              <c:f>Sheet1!$G$2:$G$4</c:f>
              <c:numCache>
                <c:formatCode>0.0;;</c:formatCode>
                <c:ptCount val="3"/>
                <c:pt idx="0">
                  <c:v>7.2669875885182993</c:v>
                </c:pt>
                <c:pt idx="1">
                  <c:v>0</c:v>
                </c:pt>
                <c:pt idx="2">
                  <c:v>7.2497905527090323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(542)</c:v>
                </c:pt>
                <c:pt idx="1">
                  <c:v>Norfolk and Norwich Orthpaedic Centre (-)</c:v>
                </c:pt>
                <c:pt idx="2">
                  <c:v>Norfolk &amp; Norwich University Hospital (518)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2.7330124114817007</c:v>
                </c:pt>
                <c:pt idx="1">
                  <c:v>0</c:v>
                </c:pt>
                <c:pt idx="2">
                  <c:v>2.7502094472909677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0.18003057747433537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0.58234923752395229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0.16235461347248759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1.6949590414273477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0.16235461347248759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0.58234923752395229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1.1596437812995717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7.0316008163999584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Norfolk and Norwich Orthpaedic Centre (-)</c:v>
                </c:pt>
                <c:pt idx="2">
                  <c:v>Norfolk &amp; Norwich University Hospital (290)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Norfolk and Norwich Orthpaedic Centre (-)</c:v>
                </c:pt>
                <c:pt idx="2">
                  <c:v>Norfolk &amp; Norwich University Hospital (290)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Norfolk and Norwich Orthpaedic Centre (-)</c:v>
                </c:pt>
                <c:pt idx="2">
                  <c:v>Norfolk &amp; Norwich University Hospital (290)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Norfolk and Norwich Orthpaedic Centre (-)</c:v>
                </c:pt>
                <c:pt idx="2">
                  <c:v>Norfolk &amp; Norwich University Hospital (290)</c:v>
                </c:pt>
              </c:strCache>
            </c:strRef>
          </c:cat>
          <c:val>
            <c:numRef>
              <c:f>Sheet1!$G$2:$G$4</c:f>
              <c:numCache>
                <c:formatCode>0.0;;</c:formatCode>
                <c:ptCount val="3"/>
                <c:pt idx="0">
                  <c:v>7.8513785603911348</c:v>
                </c:pt>
                <c:pt idx="1">
                  <c:v>0</c:v>
                </c:pt>
                <c:pt idx="2">
                  <c:v>7.7992091453392334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Norfolk and Norwich Orthpaedic Centre (-)</c:v>
                </c:pt>
                <c:pt idx="2">
                  <c:v>Norfolk &amp; Norwich University Hospital (290)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Norfolk and Norwich Orthpaedic Centre (-)</c:v>
                </c:pt>
                <c:pt idx="2">
                  <c:v>Norfolk &amp; Norwich University Hospital (290)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Norfolk and Norwich Orthpaedic Centre (-)</c:v>
                </c:pt>
                <c:pt idx="2">
                  <c:v>Norfolk &amp; Norwich University Hospital (290)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2.1486214396088652</c:v>
                </c:pt>
                <c:pt idx="1">
                  <c:v>0</c:v>
                </c:pt>
                <c:pt idx="2">
                  <c:v>2.2007908546607666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Norfolk and Norwich Orthpaedic Centre (-)</c:v>
                </c:pt>
                <c:pt idx="2">
                  <c:v>Norfolk &amp; Norwich University Hospital (326)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Norfolk and Norwich Orthpaedic Centre (-)</c:v>
                </c:pt>
                <c:pt idx="2">
                  <c:v>Norfolk &amp; Norwich University Hospital (326)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Norfolk and Norwich Orthpaedic Centre (-)</c:v>
                </c:pt>
                <c:pt idx="2">
                  <c:v>Norfolk &amp; Norwich University Hospital (326)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Norfolk and Norwich Orthpaedic Centre (-)</c:v>
                </c:pt>
                <c:pt idx="2">
                  <c:v>Norfolk &amp; Norwich University Hospital (326)</c:v>
                </c:pt>
              </c:strCache>
            </c:strRef>
          </c:cat>
          <c:val>
            <c:numRef>
              <c:f>Sheet1!$G$2:$G$4</c:f>
              <c:numCache>
                <c:formatCode>0.0;;</c:formatCode>
                <c:ptCount val="3"/>
                <c:pt idx="0">
                  <c:v>6.1239758430618636</c:v>
                </c:pt>
                <c:pt idx="1">
                  <c:v>0</c:v>
                </c:pt>
                <c:pt idx="2">
                  <c:v>6.1176675398746534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Norfolk and Norwich Orthpaedic Centre (-)</c:v>
                </c:pt>
                <c:pt idx="2">
                  <c:v>Norfolk &amp; Norwich University Hospital (326)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Norfolk and Norwich Orthpaedic Centre (-)</c:v>
                </c:pt>
                <c:pt idx="2">
                  <c:v>Norfolk &amp; Norwich University Hospital (326)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Norfolk and Norwich Orthpaedic Centre (-)</c:v>
                </c:pt>
                <c:pt idx="2">
                  <c:v>Norfolk &amp; Norwich University Hospital (326)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3.8760241569381364</c:v>
                </c:pt>
                <c:pt idx="1">
                  <c:v>0</c:v>
                </c:pt>
                <c:pt idx="2">
                  <c:v>3.8823324601253466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(578)</c:v>
                </c:pt>
                <c:pt idx="1">
                  <c:v>Norfolk and Norwich Orthpaedic Centre (-)</c:v>
                </c:pt>
                <c:pt idx="2">
                  <c:v>Norfolk &amp; Norwich University Hospital (554)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(578)</c:v>
                </c:pt>
                <c:pt idx="1">
                  <c:v>Norfolk and Norwich Orthpaedic Centre (-)</c:v>
                </c:pt>
                <c:pt idx="2">
                  <c:v>Norfolk &amp; Norwich University Hospital (554)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(578)</c:v>
                </c:pt>
                <c:pt idx="1">
                  <c:v>Norfolk and Norwich Orthpaedic Centre (-)</c:v>
                </c:pt>
                <c:pt idx="2">
                  <c:v>Norfolk &amp; Norwich University Hospital (554)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(578)</c:v>
                </c:pt>
                <c:pt idx="1">
                  <c:v>Norfolk and Norwich Orthpaedic Centre (-)</c:v>
                </c:pt>
                <c:pt idx="2">
                  <c:v>Norfolk &amp; Norwich University Hospital (554)</c:v>
                </c:pt>
              </c:strCache>
            </c:strRef>
          </c:cat>
          <c:val>
            <c:numRef>
              <c:f>Sheet1!$G$2:$G$4</c:f>
              <c:numCache>
                <c:formatCode>0.0;;</c:formatCode>
                <c:ptCount val="3"/>
                <c:pt idx="0">
                  <c:v>9.0501628736599233</c:v>
                </c:pt>
                <c:pt idx="1">
                  <c:v>0</c:v>
                </c:pt>
                <c:pt idx="2">
                  <c:v>9.0519689726581252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(578)</c:v>
                </c:pt>
                <c:pt idx="1">
                  <c:v>Norfolk and Norwich Orthpaedic Centre (-)</c:v>
                </c:pt>
                <c:pt idx="2">
                  <c:v>Norfolk &amp; Norwich University Hospital (554)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(578)</c:v>
                </c:pt>
                <c:pt idx="1">
                  <c:v>Norfolk and Norwich Orthpaedic Centre (-)</c:v>
                </c:pt>
                <c:pt idx="2">
                  <c:v>Norfolk &amp; Norwich University Hospital (554)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(578)</c:v>
                </c:pt>
                <c:pt idx="1">
                  <c:v>Norfolk and Norwich Orthpaedic Centre (-)</c:v>
                </c:pt>
                <c:pt idx="2">
                  <c:v>Norfolk &amp; Norwich University Hospital (554)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0.94983712634007667</c:v>
                </c:pt>
                <c:pt idx="1">
                  <c:v>0</c:v>
                </c:pt>
                <c:pt idx="2">
                  <c:v>0.94803102734187483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(561)</c:v>
                </c:pt>
                <c:pt idx="1">
                  <c:v>Norfolk and Norwich Orthpaedic Centre (-)</c:v>
                </c:pt>
                <c:pt idx="2">
                  <c:v>Norfolk &amp; Norwich University Hospital (538)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(561)</c:v>
                </c:pt>
                <c:pt idx="1">
                  <c:v>Norfolk and Norwich Orthpaedic Centre (-)</c:v>
                </c:pt>
                <c:pt idx="2">
                  <c:v>Norfolk &amp; Norwich University Hospital (538)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(561)</c:v>
                </c:pt>
                <c:pt idx="1">
                  <c:v>Norfolk and Norwich Orthpaedic Centre (-)</c:v>
                </c:pt>
                <c:pt idx="2">
                  <c:v>Norfolk &amp; Norwich University Hospital (538)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(561)</c:v>
                </c:pt>
                <c:pt idx="1">
                  <c:v>Norfolk and Norwich Orthpaedic Centre (-)</c:v>
                </c:pt>
                <c:pt idx="2">
                  <c:v>Norfolk &amp; Norwich University Hospital (538)</c:v>
                </c:pt>
              </c:strCache>
            </c:strRef>
          </c:cat>
          <c:val>
            <c:numRef>
              <c:f>Sheet1!$G$2:$G$4</c:f>
              <c:numCache>
                <c:formatCode>0.0;;</c:formatCode>
                <c:ptCount val="3"/>
                <c:pt idx="0">
                  <c:v>9.072127575495152</c:v>
                </c:pt>
                <c:pt idx="1">
                  <c:v>0</c:v>
                </c:pt>
                <c:pt idx="2">
                  <c:v>9.0725032700647628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(561)</c:v>
                </c:pt>
                <c:pt idx="1">
                  <c:v>Norfolk and Norwich Orthpaedic Centre (-)</c:v>
                </c:pt>
                <c:pt idx="2">
                  <c:v>Norfolk &amp; Norwich University Hospital (538)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(561)</c:v>
                </c:pt>
                <c:pt idx="1">
                  <c:v>Norfolk and Norwich Orthpaedic Centre (-)</c:v>
                </c:pt>
                <c:pt idx="2">
                  <c:v>Norfolk &amp; Norwich University Hospital (538)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(561)</c:v>
                </c:pt>
                <c:pt idx="1">
                  <c:v>Norfolk and Norwich Orthpaedic Centre (-)</c:v>
                </c:pt>
                <c:pt idx="2">
                  <c:v>Norfolk &amp; Norwich University Hospital (538)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0.92787242450484797</c:v>
                </c:pt>
                <c:pt idx="1">
                  <c:v>0</c:v>
                </c:pt>
                <c:pt idx="2">
                  <c:v>0.92749672993523724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Sheet1!$G$2:$G$4</c:f>
              <c:numCache>
                <c:formatCode>0.0;;</c:formatCode>
                <c:ptCount val="3"/>
                <c:pt idx="0">
                  <c:v>8.0901680569031562</c:v>
                </c:pt>
                <c:pt idx="1">
                  <c:v>0</c:v>
                </c:pt>
                <c:pt idx="2">
                  <c:v>8.0855846602668162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(576)</c:v>
                </c:pt>
                <c:pt idx="1">
                  <c:v>Norfolk and Norwich Orthpaedic Centre (-)</c:v>
                </c:pt>
                <c:pt idx="2">
                  <c:v>Norfolk &amp; Norwich University Hospital (552)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1.9098319430968438</c:v>
                </c:pt>
                <c:pt idx="1">
                  <c:v>0</c:v>
                </c:pt>
                <c:pt idx="2">
                  <c:v>1.9144153397331838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7.3470319544612481</c:v>
                </c:pt>
                <c:pt idx="1">
                  <c:v>6.9647342319905494</c:v>
                </c:pt>
                <c:pt idx="2">
                  <c:v>6.5744079344369828</c:v>
                </c:pt>
                <c:pt idx="3">
                  <c:v>6.9973506880161276</c:v>
                </c:pt>
                <c:pt idx="4">
                  <c:v>7.0316008163999584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5.6286763058579146</c:v>
                </c:pt>
                <c:pt idx="1">
                  <c:v>5.6160194023657306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8.1487365346541054</c:v>
                </c:pt>
                <c:pt idx="1">
                  <c:v>7.8082550183069319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8.2894360431295731</c:v>
                </c:pt>
                <c:pt idx="1">
                  <c:v>8.1455627505101358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9.1853539691371395</c:v>
                </c:pt>
                <c:pt idx="1">
                  <c:v>9.1609448898695813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0.25173531216886857</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0.4096054947128378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0.11419494949982756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1.1921790086542208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0.11419494949982756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0.40960549471283869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0.46519168710743486</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7.3891225179844646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3.0838045028729768</c:v>
                </c:pt>
                <c:pt idx="1">
                  <c:v>3.0859038673263131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6.6744043622179401</c:v>
                </c:pt>
                <c:pt idx="1">
                  <c:v>6.3009531945728039</c:v>
                </c:pt>
                <c:pt idx="2">
                  <c:v>5.7040544127298496</c:v>
                </c:pt>
                <c:pt idx="3">
                  <c:v>6.2212968205096431</c:v>
                </c:pt>
                <c:pt idx="4">
                  <c:v>6.3961753180354046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9.185757151908664</c:v>
                </c:pt>
                <c:pt idx="1">
                  <c:v>9.169858741206447</c:v>
                </c:pt>
                <c:pt idx="2">
                  <c:v>8.8763994813432845</c:v>
                </c:pt>
                <c:pt idx="3">
                  <c:v>8.7946120108955057</c:v>
                </c:pt>
                <c:pt idx="4">
                  <c:v>8.9164736740309181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8.5064335076112023</c:v>
                </c:pt>
                <c:pt idx="1">
                  <c:v>8.0119695908792288</c:v>
                </c:pt>
                <c:pt idx="2">
                  <c:v>7.7333362125628078</c:v>
                </c:pt>
                <c:pt idx="3">
                  <c:v>8.0844742904488243</c:v>
                </c:pt>
                <c:pt idx="4">
                  <c:v>8.0710857749416007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8.3544724073628167</c:v>
                </c:pt>
                <c:pt idx="1">
                  <c:v>8.2718926123094185</c:v>
                </c:pt>
                <c:pt idx="2">
                  <c:v>8.1322364054837131</c:v>
                </c:pt>
                <c:pt idx="3">
                  <c:v>8.321088613518361</c:v>
                </c:pt>
                <c:pt idx="4">
                  <c:v>8.1832799392661375</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9.3299042108373591</c:v>
                </c:pt>
                <c:pt idx="1">
                  <c:v>9.3176103174542071</c:v>
                </c:pt>
                <c:pt idx="2">
                  <c:v>9.1636615569738105</c:v>
                </c:pt>
                <c:pt idx="3">
                  <c:v>9.5307445922545302</c:v>
                </c:pt>
                <c:pt idx="4">
                  <c:v>9.4128320719880847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8.7033332757400128</c:v>
                </c:pt>
                <c:pt idx="1">
                  <c:v>8.6447732553807235</c:v>
                </c:pt>
                <c:pt idx="2">
                  <c:v>8.5497794788368733</c:v>
                </c:pt>
                <c:pt idx="3">
                  <c:v>8.8243314844363407</c:v>
                </c:pt>
                <c:pt idx="4">
                  <c:v>8.7088573350536596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9.121388546999631</c:v>
                </c:pt>
                <c:pt idx="1">
                  <c:v>9.1447721366395474</c:v>
                </c:pt>
                <c:pt idx="2">
                  <c:v>9.0325616006399567</c:v>
                </c:pt>
                <c:pt idx="3">
                  <c:v>9.2560843088664413</c:v>
                </c:pt>
                <c:pt idx="4">
                  <c:v>9.0646269356368663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8.6509616946917127</c:v>
                </c:pt>
                <c:pt idx="1">
                  <c:v>8.6426968414547805</c:v>
                </c:pt>
                <c:pt idx="2">
                  <c:v>8.6394045775792065</c:v>
                </c:pt>
                <c:pt idx="3">
                  <c:v>8.7804091919492997</c:v>
                </c:pt>
                <c:pt idx="4">
                  <c:v>8.9568458432970814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8.8597718811098627</c:v>
                </c:pt>
                <c:pt idx="1">
                  <c:v>8.7921704197584649</c:v>
                </c:pt>
                <c:pt idx="2">
                  <c:v>8.629247454701126</c:v>
                </c:pt>
                <c:pt idx="3">
                  <c:v>8.7191265962648696</c:v>
                </c:pt>
                <c:pt idx="4">
                  <c:v>8.6487030027932565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0.2662394992573347</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0.59710494969424133</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0.16646839570409977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1.7379063420232406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0.16646839570410066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0.59710494969424044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0.45317616195577415</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6.4910250199960551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9.0739412973529987</c:v>
                </c:pt>
                <c:pt idx="1">
                  <c:v>8.8592959081460627</c:v>
                </c:pt>
                <c:pt idx="2">
                  <c:v>8.8914774937163052</c:v>
                </c:pt>
                <c:pt idx="3">
                  <c:v>8.8494725197234665</c:v>
                </c:pt>
                <c:pt idx="4">
                  <c:v>8.9719475028421289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8.7384922995492236</c:v>
                </c:pt>
                <c:pt idx="1">
                  <c:v>8.605883305530309</c:v>
                </c:pt>
                <c:pt idx="2">
                  <c:v>8.7547816753773482</c:v>
                </c:pt>
                <c:pt idx="3">
                  <c:v>8.9439385373369635</c:v>
                </c:pt>
                <c:pt idx="4">
                  <c:v>8.8957908589625276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7.4241209188955244</c:v>
                </c:pt>
                <c:pt idx="1">
                  <c:v>6.4279358789354699</c:v>
                </c:pt>
                <c:pt idx="2">
                  <c:v>6.1881456513390942</c:v>
                </c:pt>
                <c:pt idx="3">
                  <c:v>6.8467288702199971</c:v>
                </c:pt>
                <c:pt idx="4">
                  <c:v>7.0350539498428786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7.8292792617301714</c:v>
                </c:pt>
                <c:pt idx="1">
                  <c:v>7.6896067988370387</c:v>
                </c:pt>
                <c:pt idx="2">
                  <c:v>7.5982542596297309</c:v>
                </c:pt>
                <c:pt idx="3">
                  <c:v>7.5225116546920541</c:v>
                </c:pt>
                <c:pt idx="4">
                  <c:v>7.6511589068956249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7.1965160585736374</c:v>
                </c:pt>
                <c:pt idx="1">
                  <c:v>7.0476637960587611</c:v>
                </c:pt>
                <c:pt idx="2">
                  <c:v>6.8623283910029738</c:v>
                </c:pt>
                <c:pt idx="3">
                  <c:v>7.103277588106546</c:v>
                </c:pt>
                <c:pt idx="4">
                  <c:v>7.0418090697014426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8.8884820642305087</c:v>
                </c:pt>
                <c:pt idx="1">
                  <c:v>8.811079298315633</c:v>
                </c:pt>
                <c:pt idx="2">
                  <c:v>8.8174743267751694</c:v>
                </c:pt>
                <c:pt idx="3">
                  <c:v>8.9419300490665581</c:v>
                </c:pt>
                <c:pt idx="4">
                  <c:v>8.807815216691143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7.8119015538506638</c:v>
                </c:pt>
                <c:pt idx="1">
                  <c:v>7.4484721817035897</c:v>
                </c:pt>
                <c:pt idx="2">
                  <c:v>7.675473549386739</c:v>
                </c:pt>
                <c:pt idx="3">
                  <c:v>8.0260340769101592</c:v>
                </c:pt>
                <c:pt idx="4">
                  <c:v>7.5219087912977951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9.4767542372273166</c:v>
                </c:pt>
                <c:pt idx="1">
                  <c:v>9.3689182931143797</c:v>
                </c:pt>
                <c:pt idx="2">
                  <c:v>9.2184874687616709</c:v>
                </c:pt>
                <c:pt idx="3">
                  <c:v>9.4471785946989062</c:v>
                </c:pt>
                <c:pt idx="4">
                  <c:v>9.4167016518169628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8.9653725633716324</c:v>
                </c:pt>
                <c:pt idx="1">
                  <c:v>8.8162354688181619</c:v>
                </c:pt>
                <c:pt idx="2">
                  <c:v>8.8592387770741681</c:v>
                </c:pt>
                <c:pt idx="3">
                  <c:v>8.8354936022835275</c:v>
                </c:pt>
                <c:pt idx="4">
                  <c:v>8.6349531592058675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8.0599791146915862</c:v>
                </c:pt>
                <c:pt idx="1">
                  <c:v>7.6006866956181209</c:v>
                </c:pt>
                <c:pt idx="2">
                  <c:v>7.6067209065789489</c:v>
                </c:pt>
                <c:pt idx="3">
                  <c:v>7.7554780947929496</c:v>
                </c:pt>
                <c:pt idx="4">
                  <c:v>7.852481943278427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7.0763639805509424</c:v>
                </c:pt>
                <c:pt idx="1">
                  <c:v>6.7910711735666061</c:v>
                </c:pt>
                <c:pt idx="2">
                  <c:v>6.7756425982468311</c:v>
                </c:pt>
                <c:pt idx="3">
                  <c:v>6.6187263649002146</c:v>
                </c:pt>
                <c:pt idx="4">
                  <c:v>6.6467709632765617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5.0703499944368247</c:v>
                </c:pt>
                <c:pt idx="1">
                  <c:v>4.9863420598640289</c:v>
                </c:pt>
                <c:pt idx="2">
                  <c:v>5.3357639664198384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8.9773066881800609</c:v>
                </c:pt>
                <c:pt idx="1">
                  <c:v>8.7720967013830169</c:v>
                </c:pt>
                <c:pt idx="2">
                  <c:v>8.5161423131466893</c:v>
                </c:pt>
                <c:pt idx="3">
                  <c:v>8.6146289928342163</c:v>
                </c:pt>
                <c:pt idx="4">
                  <c:v>8.0917156813044233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6.908764114469502</c:v>
                </c:pt>
                <c:pt idx="1">
                  <c:v>6.8880188689106889</c:v>
                </c:pt>
                <c:pt idx="2">
                  <c:v>6.339636808492835</c:v>
                </c:pt>
                <c:pt idx="3">
                  <c:v>6.7489114055240149</c:v>
                </c:pt>
                <c:pt idx="4">
                  <c:v>6.5181515528738192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6.97970491400309</c:v>
                </c:pt>
                <c:pt idx="1">
                  <c:v>7.7589414476750527</c:v>
                </c:pt>
                <c:pt idx="2">
                  <c:v>7.5867379701924422</c:v>
                </c:pt>
                <c:pt idx="3">
                  <c:v>7.6894860368730438</c:v>
                </c:pt>
                <c:pt idx="4">
                  <c:v>7.6236244544395113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9.0187871276507785</c:v>
                </c:pt>
                <c:pt idx="1">
                  <c:v>8.9260531344950174</c:v>
                </c:pt>
                <c:pt idx="2">
                  <c:v>9.0486762574462922</c:v>
                </c:pt>
                <c:pt idx="3">
                  <c:v>8.9949502118614735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4.6952175451246996</c:v>
                </c:pt>
                <c:pt idx="1">
                  <c:v>4.5901656837769966</c:v>
                </c:pt>
                <c:pt idx="2">
                  <c:v>4.091981347208316</c:v>
                </c:pt>
                <c:pt idx="3">
                  <c:v>4.4640738455354709</c:v>
                </c:pt>
                <c:pt idx="4">
                  <c:v>4.6835292518526348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6.8345778576208911</c:v>
                </c:pt>
                <c:pt idx="1">
                  <c:v>6.2672603550506052</c:v>
                </c:pt>
                <c:pt idx="2">
                  <c:v>6.1942225293298776</c:v>
                </c:pt>
                <c:pt idx="3">
                  <c:v>6.5590201476130998</c:v>
                </c:pt>
                <c:pt idx="4">
                  <c:v>6.5955232428671966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7.2908609939067448</c:v>
                </c:pt>
                <c:pt idx="1">
                  <c:v>7.406872275983666</c:v>
                </c:pt>
                <c:pt idx="2">
                  <c:v>7.3815221751398354</c:v>
                </c:pt>
                <c:pt idx="3">
                  <c:v>7.6741406252952444</c:v>
                </c:pt>
                <c:pt idx="4">
                  <c:v>7.2669875885182993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8.1331796536415357</c:v>
                </c:pt>
                <c:pt idx="1">
                  <c:v>7.8304865891676094</c:v>
                </c:pt>
                <c:pt idx="2">
                  <c:v>7.8155942851493592</c:v>
                </c:pt>
                <c:pt idx="3">
                  <c:v>8.2420605210954303</c:v>
                </c:pt>
                <c:pt idx="4">
                  <c:v>7.8513785603911348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9.0442416954335787</c:v>
                </c:pt>
                <c:pt idx="1">
                  <c:v>9.0501628736599233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9.1679348083846151</c:v>
                </c:pt>
                <c:pt idx="1">
                  <c:v>8.8789511791606639</c:v>
                </c:pt>
                <c:pt idx="2">
                  <c:v>8.9031399164170306</c:v>
                </c:pt>
                <c:pt idx="3">
                  <c:v>9.1119224214961179</c:v>
                </c:pt>
                <c:pt idx="4">
                  <c:v>9.072127575495152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8.2862546933849472</c:v>
                </c:pt>
                <c:pt idx="1">
                  <c:v>7.8917559310068643</c:v>
                </c:pt>
                <c:pt idx="2">
                  <c:v>7.8371346095508647</c:v>
                </c:pt>
                <c:pt idx="3">
                  <c:v>8.0460213335964497</c:v>
                </c:pt>
                <c:pt idx="4">
                  <c:v>8.0901680569031562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7.0184764172064309</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0.81305114638447973</c:v>
                </c:pt>
                <c:pt idx="1">
                  <c:v>0.1869488536155203</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0.36642810545974625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0.10479084168812314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1.0940014624725349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0.10479084168812314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0.37587393084405551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1.3345012117017676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3.0859038673263131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0.37239812185572774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0.1892347025652299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5.2757220257021231E-2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0.55077786557857067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5.2757220257021231E-2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8.8541846425469473E-2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9.1609448898695813</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0.23147297742521378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0.29568578908051268</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8.2434987293170003E-2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0.86060952660383361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8.2434987293170892E-2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0.2956857890805118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0.11959474180241614</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8.1455627505101358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0.12773718378871379</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0.26679001863691276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7.4379062533471263E-2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0.77650681947120148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7.4379062533472151E-2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0.26679001863691099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0.3846562330662433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7.8082550183069319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9.6662921716965222E-2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0.15298483415432784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1.5971398798290419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0.15298483415432784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0.54874080641753853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1.3764590725169761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5.6160194023657306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2.9719147491180209E-2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0.25537827505581134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7.1197553743257203E-2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0.74329232082520136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7.1197553743257203E-2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0.25537827505581134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0.25943248411380893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8.9164736740309181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0.4670830044290657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0.15520646547257844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1.6203333943775267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0.15520646547257844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0.55670956860157172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0.91818676075532402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6.3961753180354046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7.8861345667161364</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3.3670033670033669E-2</c:v>
                </c:pt>
                <c:pt idx="1">
                  <c:v>7.9124579124579125E-2</c:v>
                </c:pt>
                <c:pt idx="2">
                  <c:v>0.22053872053872051</c:v>
                </c:pt>
                <c:pt idx="3">
                  <c:v>0.66666666666666652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3.8062640811133974E-2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0.18151373089484224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5.0604671081362795E-2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0.52830555875977936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5.0604671081362795E-2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0.15637696838739501</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9.4128320719880847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4.7723135803400041E-2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0.60686647797226811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0.16918983680569433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1.7663177995248205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0.16918983680569433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0.60686647797226723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0.49590906535657009</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6.2514438414997819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0.15590499838551608</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0.42808834404678109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0.11934782970662638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1.2459743441183919</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0.11934782970662816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0.42808834404678109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0.21635810692971447</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7.5120312058850756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0.57401078719086751</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0.29987390945765924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8.3602603941727693E-2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0.87279927811791769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8.3602603941727693E-2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0.29987390945766101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0.62902768477407101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8.1832799392661375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0.32840365110332392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0.10362354683143504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1.0818150704197445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0.10362354683143593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0.37168696470112472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0.50472103498451482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8.0710857749416007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8.9101100379958691</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0.22199634470252327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7.0639874118215928E-2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0.73747022496683456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7.0639874118215928E-2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0.25337793581395118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0.18635164683436756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8.9568458432970814</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1.5171967059075087E-2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0.21396548736740861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5.965197815951484E-2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0.6227581561002431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5.965197815951484E-2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0.21396548736740861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0.16709268399632116</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9.0646269356368663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0.94444444444444442</c:v>
                </c:pt>
                <c:pt idx="1">
                  <c:v>5.0505050505050509E-3</c:v>
                </c:pt>
                <c:pt idx="2">
                  <c:v>1.3468013468013469E-2</c:v>
                </c:pt>
                <c:pt idx="3">
                  <c:v>5.0505050505050509E-3</c:v>
                </c:pt>
                <c:pt idx="4">
                  <c:v>1.683501683501683E-3</c:v>
                </c:pt>
                <c:pt idx="5">
                  <c:v>3.03030303030303E-2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2.8790081000145129E-2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0.24682956774023879</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6.8814238058310551E-2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0.718410844516157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6.8814238058310551E-2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0.24682956774023879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0.42379431388775402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8.7088573350536596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8.3878738286101981</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0.28418926263127897</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0.35893492732254462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0.10006837415122583</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1.0446995739809699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0.10006837415122583</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0.35893492732254551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0.81571196010462721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7.0350539498428786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0.14157903985530318</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0.26611227185269648</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7.4190111797223679E-2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0.77453420069593193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7.4190111797223679E-2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0.26611227185269648</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0.15546515657812421</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8.8957908589625276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0.14833102284825017</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0.18477406874106173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5.1513628896886487E-2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0.53779494889628054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5.1513628896886487E-2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0.18477406874106173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0.408568383523912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8.9719475028421289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0.10038222680869424</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0.23327634179683976</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6.5035699996334628E-2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0.67896344530439023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6.5035699996334628E-2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0.23327634179683976</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0.4426792183677879</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8.6487030027932565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0.32241379310344831</c:v>
                </c:pt>
                <c:pt idx="1">
                  <c:v>5.1724137931034482E-3</c:v>
                </c:pt>
                <c:pt idx="2">
                  <c:v>0.63103448275862073</c:v>
                </c:pt>
                <c:pt idx="3">
                  <c:v>3.4482758620689659E-3</c:v>
                </c:pt>
                <c:pt idx="4">
                  <c:v>0</c:v>
                </c:pt>
                <c:pt idx="5">
                  <c:v>1.724137931034483E-3</c:v>
                </c:pt>
                <c:pt idx="6">
                  <c:v>0</c:v>
                </c:pt>
                <c:pt idx="7">
                  <c:v>1.379310344827586E-2</c:v>
                </c:pt>
                <c:pt idx="8">
                  <c:v>2.2413793103448269E-2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8.132404105555322</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0.25277936602988227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0.31651266630902875</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8.8241364951792356E-2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0.92122728239117535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8.8241364951793244E-2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0.31651266630902697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0.6673318778313746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7.5219087912977951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5.1439272070137321E-3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0.21074738198308474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5.8754794438613089E-2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0.61339168583470638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5.8754794438613089E-2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0.21074738198308474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0.32440842663182146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8.807815216691143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0.16347969834003351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0.26406916244388956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7.3620508169409682E-2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0.76858761994688507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7.3620508169409682E-2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0.26406916244388956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0.58480968664171229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7.0418090697014426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0.1973603559219983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0.2612173113816878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7.2825433415205865E-2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0.76028715275088565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7.2825433415205865E-2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0.26121731138168869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0.63102280667183308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7.6511589068956249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0.32962755289359258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0.23249905794626891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6.4818999070178407E-2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0.67670111849877657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6.4818999070178407E-2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0.23249905794626891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0.67748899133949791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7.852481943278427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0.33136958060144117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0.18119470685351402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5.0515729563830547E-2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0.52737702198417935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5.0515729563830547E-2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0.18119470685351402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0.36179644948010647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8.6349531592058675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3.43826224883923E-2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0.13882812480285622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3.870424324295918E-2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0.40406678703572396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3.870424324295918E-2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0.13882812480285622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6.2599496437572455E-2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9.4167016518169628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8.1752889044713726</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42</c:v>
                </c:pt>
                <c:pt idx="4" formatCode="0">
                  <c:v>2</c:v>
                </c:pt>
                <c:pt idx="5" formatCode="0">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8.1634271511742309</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8.1024563156718354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8.1771375491335654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6.9645183341329346</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0.64804818891716298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0.18511056109105883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1.9325278935676566</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0.18511056109105972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0.66397247237619084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8.2796775307112824E-2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6.8958300761619427</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8.6952822065314628E-2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0.66010713734444071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0.18403293458348458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1.9212776263086706</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0.18403293458348458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0.6601071373444416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6.7230347105869726E-2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7.0332065921039257</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6.884761028806067</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2.8292019960959536E-2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0.29969828966110423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8.3553642455474808E-2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0.87228812717473225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8.355364245547392E-2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0.29969828966110512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0.81651625092325553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6.5181515528738192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1.1475829905548265</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0.46873561535260588</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0.13067998504631184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1.3642804318915829</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0.13067998504631184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0.46873561535260677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0.14937712917364543</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8.0917156813044233</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0.10041776690390769</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0.33672882192903231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9.3877477992037939E-2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0.98006749981245989</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9.3877477992037939E-2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0.33672882192903231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1.0946221709558408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5.3357639664198384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1.4997758022099461E-3</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0.30548876147121629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8.5167982703520551E-2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0.88914160944321985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8.5167982703520551E-2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0.30548876147121629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0.55386838800992955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6.6467709632765617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0.33047180876874105</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0.28657553915849032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7.9895117727931009E-2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0.83409365008161984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7.9895117727931009E-2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0.28657553915849032</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1.3900497775545411</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6.5955232428671966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0.34726239857075081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0.10758356323224216</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1.1231570776420257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0.10758356323224216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0.3858911347106444</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0.46645815976044336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4.6835292518526348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0.11737297219425713</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0.12252509570849313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3.4159080621467552E-2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0.35661593660851665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3.4159080621467552E-2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0.12252509570849313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0.25766704907285209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8.9949502118614735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4.1535384525621666E-2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0.37125629851632791</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0.10350348031899959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1.0805615931303043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0.1035034803189987</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0.3712562985163288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0.62242082815463462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7.6236244544395113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5.6160194023657306</c:v>
                </c:pt>
                <c:pt idx="1">
                  <c:v>3.0859038673263131</c:v>
                </c:pt>
                <c:pt idx="2">
                  <c:v>7.8082550183069319</c:v>
                </c:pt>
                <c:pt idx="3" formatCode="General">
                  <c:v>7.0350539498428786</c:v>
                </c:pt>
                <c:pt idx="4">
                  <c:v>7.5120312058850756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6.5325733279171949</c:v>
                </c:pt>
                <c:pt idx="1">
                  <c:v>3.79949150847817</c:v>
                </c:pt>
                <c:pt idx="2">
                  <c:v>8.3481296111449694</c:v>
                </c:pt>
                <c:pt idx="3" formatCode="General">
                  <c:v>7.5540678216351358</c:v>
                </c:pt>
                <c:pt idx="4">
                  <c:v>7.9619392085868821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0.4657380329873666</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0.3624995501189483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0.10106216433586912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1.0550746019688706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0.10106216433586912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0.3624995501189483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0.45268160903873067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6.1239758430618636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0.18038015047869305</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0.34098779073434393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9.5064846652666901E-2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0.99246345951940995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9.5064846652666901E-2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0.34098779073434393</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0.3775076055469917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7.8513785603911348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0.66251454640432428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0.49365537184188746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0.13762742684231632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1.4368107347580583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0.13762742684231632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0.49365537184188746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0.6808664678617049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7.2669875885182993</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9.0501628736599233</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0.3512413575705704</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0.20287080852583195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5.6558864648135199E-2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0.59046649157566833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5.6558864648135199E-2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0.20287080852583195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0.22507153544048997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9.0501628736599233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9.072127575495152</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6.4300295548871009</c:v>
                </c:pt>
                <c:pt idx="1">
                  <c:v>7.0316008163999584</c:v>
                </c:pt>
                <c:pt idx="2">
                  <c:v>8.1771375491335654</c:v>
                </c:pt>
                <c:pt idx="3">
                  <c:v>8.1024563156718354</c:v>
                </c:pt>
                <c:pt idx="4">
                  <c:v>7.0332065921039257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6.6213835006130024</c:v>
                </c:pt>
                <c:pt idx="2">
                  <c:v>7.8636179088490659</c:v>
                </c:pt>
                <c:pt idx="3">
                  <c:v>7.8553173356277179</c:v>
                </c:pt>
                <c:pt idx="4">
                  <c:v>6.7874547888115169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0.19504972538967458</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0.17472121699258203</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4.8710968989816195E-2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0.50853557863306165</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4.8710968989816195E-2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0.17472121699258203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0.24600075807160415</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9.072127575495152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8.0901680569031562</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8.7626033681453386E-2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0.2619375013583678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7.3026216996185944E-2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0.76238330473986959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7.3026216996185056E-2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0.2619375013583678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0.54095129438050371</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8.0901680569031562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Norfolk and Norwich Orthpaedic Centre (-)</c:v>
                </c:pt>
                <c:pt idx="2">
                  <c:v>Norfolk &amp; Norwich University Hospital (208)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Norfolk and Norwich Orthpaedic Centre (-)</c:v>
                </c:pt>
                <c:pt idx="2">
                  <c:v>Norfolk &amp; Norwich University Hospital (208)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Norfolk and Norwich Orthpaedic Centre (-)</c:v>
                </c:pt>
                <c:pt idx="2">
                  <c:v>Norfolk &amp; Norwich University Hospital (208)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Norfolk and Norwich Orthpaedic Centre (-)</c:v>
                </c:pt>
                <c:pt idx="2">
                  <c:v>Norfolk &amp; Norwich University Hospital (208)</c:v>
                </c:pt>
              </c:strCache>
            </c:strRef>
          </c:cat>
          <c:val>
            <c:numRef>
              <c:f>Sheet1!$G$2:$G$4</c:f>
              <c:numCache>
                <c:formatCode>0.0;;</c:formatCode>
                <c:ptCount val="3"/>
                <c:pt idx="0">
                  <c:v>6.4910250199960551</c:v>
                </c:pt>
                <c:pt idx="1">
                  <c:v>0</c:v>
                </c:pt>
                <c:pt idx="2">
                  <c:v>6.5846819371293153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Norfolk and Norwich Orthpaedic Centre (-)</c:v>
                </c:pt>
                <c:pt idx="2">
                  <c:v>Norfolk &amp; Norwich University Hospital (208)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Norfolk and Norwich Orthpaedic Centre (-)</c:v>
                </c:pt>
                <c:pt idx="2">
                  <c:v>Norfolk &amp; Norwich University Hospital (208)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Norfolk and Norwich Orthpaedic Centre (-)</c:v>
                </c:pt>
                <c:pt idx="2">
                  <c:v>Norfolk &amp; Norwich University Hospital (208)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3.5089749800039449</c:v>
                </c:pt>
                <c:pt idx="1">
                  <c:v>0</c:v>
                </c:pt>
                <c:pt idx="2">
                  <c:v>3.4153180628706847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Norfolk and Norwich Orthpaedic Centre (-)</c:v>
                </c:pt>
                <c:pt idx="2">
                  <c:v>Norfolk &amp; Norwich University Hospital (205)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Norfolk and Norwich Orthpaedic Centre (-)</c:v>
                </c:pt>
                <c:pt idx="2">
                  <c:v>Norfolk &amp; Norwich University Hospital (205)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Norfolk and Norwich Orthpaedic Centre (-)</c:v>
                </c:pt>
                <c:pt idx="2">
                  <c:v>Norfolk &amp; Norwich University Hospital (205)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Norfolk and Norwich Orthpaedic Centre (-)</c:v>
                </c:pt>
                <c:pt idx="2">
                  <c:v>Norfolk &amp; Norwich University Hospital (205)</c:v>
                </c:pt>
              </c:strCache>
            </c:strRef>
          </c:cat>
          <c:val>
            <c:numRef>
              <c:f>Sheet1!$G$2:$G$4</c:f>
              <c:numCache>
                <c:formatCode>0.0;;</c:formatCode>
                <c:ptCount val="3"/>
                <c:pt idx="0">
                  <c:v>7.3891225179844646</c:v>
                </c:pt>
                <c:pt idx="1">
                  <c:v>0</c:v>
                </c:pt>
                <c:pt idx="2">
                  <c:v>7.4312863427839053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Norfolk and Norwich Orthpaedic Centre (-)</c:v>
                </c:pt>
                <c:pt idx="2">
                  <c:v>Norfolk &amp; Norwich University Hospital (205)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Norfolk and Norwich Orthpaedic Centre (-)</c:v>
                </c:pt>
                <c:pt idx="2">
                  <c:v>Norfolk &amp; Norwich University Hospital (205)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(224)</c:v>
                </c:pt>
                <c:pt idx="1">
                  <c:v>Norfolk and Norwich Orthpaedic Centre (-)</c:v>
                </c:pt>
                <c:pt idx="2">
                  <c:v>Norfolk &amp; Norwich University Hospital (205)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2.6108774820155354</c:v>
                </c:pt>
                <c:pt idx="1">
                  <c:v>0</c:v>
                </c:pt>
                <c:pt idx="2">
                  <c:v>2.5687136572160947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(568)</c:v>
                </c:pt>
                <c:pt idx="1">
                  <c:v>Norfolk and Norwich Orthpaedic Centre (-)</c:v>
                </c:pt>
                <c:pt idx="2">
                  <c:v>Norfolk &amp; Norwich University Hospital (546)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(568)</c:v>
                </c:pt>
                <c:pt idx="1">
                  <c:v>Norfolk and Norwich Orthpaedic Centre (-)</c:v>
                </c:pt>
                <c:pt idx="2">
                  <c:v>Norfolk &amp; Norwich University Hospital (546)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(568)</c:v>
                </c:pt>
                <c:pt idx="1">
                  <c:v>Norfolk and Norwich Orthpaedic Centre (-)</c:v>
                </c:pt>
                <c:pt idx="2">
                  <c:v>Norfolk &amp; Norwich University Hospital (546)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(568)</c:v>
                </c:pt>
                <c:pt idx="1">
                  <c:v>Norfolk and Norwich Orthpaedic Centre (-)</c:v>
                </c:pt>
                <c:pt idx="2">
                  <c:v>Norfolk &amp; Norwich University Hospital (546)</c:v>
                </c:pt>
              </c:strCache>
            </c:strRef>
          </c:cat>
          <c:val>
            <c:numRef>
              <c:f>Sheet1!$G$2:$G$4</c:f>
              <c:numCache>
                <c:formatCode>0.0;;</c:formatCode>
                <c:ptCount val="3"/>
                <c:pt idx="0">
                  <c:v>7.0316008163999584</c:v>
                </c:pt>
                <c:pt idx="1">
                  <c:v>0</c:v>
                </c:pt>
                <c:pt idx="2">
                  <c:v>7.0055140217993737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(568)</c:v>
                </c:pt>
                <c:pt idx="1">
                  <c:v>Norfolk and Norwich Orthpaedic Centre (-)</c:v>
                </c:pt>
                <c:pt idx="2">
                  <c:v>Norfolk &amp; Norwich University Hospital (546)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(568)</c:v>
                </c:pt>
                <c:pt idx="1">
                  <c:v>Norfolk and Norwich Orthpaedic Centre (-)</c:v>
                </c:pt>
                <c:pt idx="2">
                  <c:v>Norfolk &amp; Norwich University Hospital (546)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(568)</c:v>
                </c:pt>
                <c:pt idx="1">
                  <c:v>Norfolk and Norwich Orthpaedic Centre (-)</c:v>
                </c:pt>
                <c:pt idx="2">
                  <c:v>Norfolk &amp; Norwich University Hospital (546)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2.9683991836000416</c:v>
                </c:pt>
                <c:pt idx="1">
                  <c:v>0</c:v>
                </c:pt>
                <c:pt idx="2">
                  <c:v>2.9944859782006263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Norfolk and Norwich Orthpaedic Centre (-)</c:v>
                </c:pt>
                <c:pt idx="2">
                  <c:v>Norfolk &amp; Norwich University Hospital (267)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Norfolk and Norwich Orthpaedic Centre (-)</c:v>
                </c:pt>
                <c:pt idx="2">
                  <c:v>Norfolk &amp; Norwich University Hospital (267)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Norfolk and Norwich Orthpaedic Centre (-)</c:v>
                </c:pt>
                <c:pt idx="2">
                  <c:v>Norfolk &amp; Norwich University Hospital (267)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Norfolk and Norwich Orthpaedic Centre (-)</c:v>
                </c:pt>
                <c:pt idx="2">
                  <c:v>Norfolk &amp; Norwich University Hospital (267)</c:v>
                </c:pt>
              </c:strCache>
            </c:strRef>
          </c:cat>
          <c:val>
            <c:numRef>
              <c:f>Sheet1!$G$2:$G$4</c:f>
              <c:numCache>
                <c:formatCode>0.0;;</c:formatCode>
                <c:ptCount val="3"/>
                <c:pt idx="0">
                  <c:v>6.4300295548871009</c:v>
                </c:pt>
                <c:pt idx="1">
                  <c:v>0</c:v>
                </c:pt>
                <c:pt idx="2">
                  <c:v>6.4343396249076124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Norfolk and Norwich Orthpaedic Centre (-)</c:v>
                </c:pt>
                <c:pt idx="2">
                  <c:v>Norfolk &amp; Norwich University Hospital (267)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Norfolk and Norwich Orthpaedic Centre (-)</c:v>
                </c:pt>
                <c:pt idx="2">
                  <c:v>Norfolk &amp; Norwich University Hospital (267)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(273)</c:v>
                </c:pt>
                <c:pt idx="1">
                  <c:v>Norfolk and Norwich Orthpaedic Centre (-)</c:v>
                </c:pt>
                <c:pt idx="2">
                  <c:v>Norfolk &amp; Norwich University Hospital (267)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3.5699704451128991</c:v>
                </c:pt>
                <c:pt idx="1">
                  <c:v>0</c:v>
                </c:pt>
                <c:pt idx="2">
                  <c:v>3.5656603750923876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Sheet1!$E$2:$E$4</c:f>
              <c:numCache>
                <c:formatCode>0.0;;</c:formatCode>
                <c:ptCount val="3"/>
                <c:pt idx="0">
                  <c:v>7.8082550183069319</c:v>
                </c:pt>
                <c:pt idx="1">
                  <c:v>0</c:v>
                </c:pt>
                <c:pt idx="2">
                  <c:v>7.7933713657610664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(584)</c:v>
                </c:pt>
                <c:pt idx="1">
                  <c:v>Norfolk and Norwich Orthpaedic Centre (-)</c:v>
                </c:pt>
                <c:pt idx="2">
                  <c:v>Norfolk &amp; Norwich University Hospital (561)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2.1917449816930681</c:v>
                </c:pt>
                <c:pt idx="1">
                  <c:v>0</c:v>
                </c:pt>
                <c:pt idx="2">
                  <c:v>2.2066286342389336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701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RM1 | Norfolk and Norwich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701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RM1 | Norfolk and Norwich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RM1 | Norfolk and Norwich University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Norfolk and Norwich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82795249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411058147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369484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14392380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436125234"/>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639260871"/>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Norfolk and Norwich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Norfolk and Norwich University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594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Nurses:</a:t>
            </a:r>
            <a:r>
              <a:rPr lang="en-GB" sz="1250">
                <a:solidFill>
                  <a:prstClr val="black"/>
                </a:solidFill>
                <a:latin typeface="Arial"/>
              </a:rPr>
              <a:t> </a:t>
            </a:r>
            <a:r>
              <a:rPr lang="en-GB" sz="1250" b="0">
                <a:solidFill>
                  <a:prstClr val="black"/>
                </a:solidFill>
                <a:latin typeface="Arial"/>
              </a:rPr>
              <a:t>Patients feeling there were enough nurses on duty to care for them</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getting enough help from staff to eat meals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2264296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58172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80582282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5283592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809776153"/>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600637316"/>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14847886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8573423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672204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6626762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28408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27790710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1724046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40094475"/>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834547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40750148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699844701"/>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45232352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5453788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50983698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02299800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2806678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7581806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58742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403160041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41652066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83971007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170772514"/>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20342519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87379506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456632529"/>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8804557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2009223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74416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925631840"/>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1076064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26549115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88117720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44327977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4953880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2870732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914873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52117235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965331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70912871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66353723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84703944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98612031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898919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7821179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900149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31582612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1052016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61365422"/>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00234014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06408265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659482567"/>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49957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79865961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59805384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68489077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1951098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42066371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060312432"/>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09790867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005801493"/>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62696680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92486814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90356169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3537973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33946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88984795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5328905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9976832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54529199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5355881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0303244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88725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103453027"/>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0759482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54909969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12017091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04188445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6435617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2360432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0439618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59768807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88013957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80280008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4169709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112640114"/>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67141007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77154103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4169827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1421807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98116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3494447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1712833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88100379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7553483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3273758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26440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63497723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24817530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67436797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2661252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68672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8401928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64309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6692215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80726176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0549717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2785414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4485365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9031534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2703534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4116704438"/>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397089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0091510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278416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8202217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5676705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7111601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6947067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1404642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7411004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2862235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8919202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718248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2495325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2142857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7578246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5101610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9310280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7533094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6910132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4288119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0517349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8205000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4105409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0940101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1610778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0208098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55000165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71069079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26236246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2319663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9083837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9265567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3988329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367336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0241208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03648743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4052655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7451549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5623235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71903897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0122643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72959632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5304839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80552509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4162668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7778965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19247833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7480941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22624689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84008287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25918710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5658531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84339284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19068263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73838139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41961635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26167860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644047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57346688"/>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4606040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49630599"/>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2812623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590338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43930190"/>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1180034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0512803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7538251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710995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473483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388575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9829895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73892546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06614921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594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563132653"/>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18464896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790401795"/>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637103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9031682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1033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1123232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2350276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8776638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753147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1586763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596167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1829750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461096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981742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064667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294601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794309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662491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674618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6328831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94994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339137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991467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2265926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547162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9365067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38057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2537125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60418066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03432486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88796800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25105384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339750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220640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188028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525225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208329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99241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5628106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439159676"/>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382936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18448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586063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602531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248618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244634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087896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9588997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087793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9621718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5724705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7459942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913424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703114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10914</TotalTime>
  <Words>15912</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Norfolk and Norwich University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2025-08-03T20:07:54Z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